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68" r:id="rId6"/>
    <p:sldId id="264" r:id="rId7"/>
    <p:sldId id="267" r:id="rId8"/>
    <p:sldId id="260" r:id="rId9"/>
    <p:sldId id="262" r:id="rId10"/>
    <p:sldId id="290" r:id="rId1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123"/>
    <a:srgbClr val="F89F22"/>
    <a:srgbClr val="114A8D"/>
    <a:srgbClr val="0C00D5"/>
    <a:srgbClr val="EAEAEA"/>
    <a:srgbClr val="005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F45EA7-6433-485C-AAE3-33B7EE92271C}" v="1" dt="2022-08-25T14:48:47.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974" autoAdjust="0"/>
  </p:normalViewPr>
  <p:slideViewPr>
    <p:cSldViewPr snapToGrid="0" snapToObjects="1">
      <p:cViewPr>
        <p:scale>
          <a:sx n="81" d="100"/>
          <a:sy n="81" d="100"/>
        </p:scale>
        <p:origin x="-102" y="120"/>
      </p:cViewPr>
      <p:guideLst>
        <p:guide orient="horz" pos="21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23"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Ionut Matei" userId="ce67e35d-125d-4b90-a731-6729dfbe9f84" providerId="ADAL" clId="{A1F45EA7-6433-485C-AAE3-33B7EE92271C}"/>
    <pc:docChg chg="undo custSel modSld">
      <pc:chgData name="Daniel-Ionut Matei" userId="ce67e35d-125d-4b90-a731-6729dfbe9f84" providerId="ADAL" clId="{A1F45EA7-6433-485C-AAE3-33B7EE92271C}" dt="2022-08-25T14:50:45.960" v="71" actId="20577"/>
      <pc:docMkLst>
        <pc:docMk/>
      </pc:docMkLst>
      <pc:sldChg chg="addSp delSp modSp mod">
        <pc:chgData name="Daniel-Ionut Matei" userId="ce67e35d-125d-4b90-a731-6729dfbe9f84" providerId="ADAL" clId="{A1F45EA7-6433-485C-AAE3-33B7EE92271C}" dt="2022-08-25T14:50:45.960" v="71" actId="20577"/>
        <pc:sldMkLst>
          <pc:docMk/>
          <pc:sldMk cId="2778696152" sldId="262"/>
        </pc:sldMkLst>
        <pc:spChg chg="del">
          <ac:chgData name="Daniel-Ionut Matei" userId="ce67e35d-125d-4b90-a731-6729dfbe9f84" providerId="ADAL" clId="{A1F45EA7-6433-485C-AAE3-33B7EE92271C}" dt="2022-08-25T14:48:40.180" v="0" actId="478"/>
          <ac:spMkLst>
            <pc:docMk/>
            <pc:sldMk cId="2778696152" sldId="262"/>
            <ac:spMk id="3" creationId="{50FD9E4F-D364-5744-B03A-6795C448A13F}"/>
          </ac:spMkLst>
        </pc:spChg>
        <pc:spChg chg="add del mod">
          <ac:chgData name="Daniel-Ionut Matei" userId="ce67e35d-125d-4b90-a731-6729dfbe9f84" providerId="ADAL" clId="{A1F45EA7-6433-485C-AAE3-33B7EE92271C}" dt="2022-08-25T14:48:44.989" v="1" actId="478"/>
          <ac:spMkLst>
            <pc:docMk/>
            <pc:sldMk cId="2778696152" sldId="262"/>
            <ac:spMk id="5" creationId="{D8DC3CCC-A9A7-4E2D-81CA-A7474D3DA2F3}"/>
          </ac:spMkLst>
        </pc:spChg>
        <pc:spChg chg="add mod">
          <ac:chgData name="Daniel-Ionut Matei" userId="ce67e35d-125d-4b90-a731-6729dfbe9f84" providerId="ADAL" clId="{A1F45EA7-6433-485C-AAE3-33B7EE92271C}" dt="2022-08-25T14:50:45.960" v="71" actId="20577"/>
          <ac:spMkLst>
            <pc:docMk/>
            <pc:sldMk cId="2778696152" sldId="262"/>
            <ac:spMk id="10" creationId="{EAC10B30-7730-4B50-8A02-90E5E27A587D}"/>
          </ac:spMkLst>
        </pc:spChg>
        <pc:spChg chg="del">
          <ac:chgData name="Daniel-Ionut Matei" userId="ce67e35d-125d-4b90-a731-6729dfbe9f84" providerId="ADAL" clId="{A1F45EA7-6433-485C-AAE3-33B7EE92271C}" dt="2022-08-25T14:48:40.180" v="0" actId="478"/>
          <ac:spMkLst>
            <pc:docMk/>
            <pc:sldMk cId="2778696152" sldId="262"/>
            <ac:spMk id="14" creationId="{32982B7E-1861-A946-81F0-A3B6CABB2BBA}"/>
          </ac:spMkLst>
        </pc:spChg>
        <pc:spChg chg="add mod">
          <ac:chgData name="Daniel-Ionut Matei" userId="ce67e35d-125d-4b90-a731-6729dfbe9f84" providerId="ADAL" clId="{A1F45EA7-6433-485C-AAE3-33B7EE92271C}" dt="2022-08-25T14:50:27.209" v="57" actId="20577"/>
          <ac:spMkLst>
            <pc:docMk/>
            <pc:sldMk cId="2778696152" sldId="262"/>
            <ac:spMk id="17" creationId="{5445154F-1E10-4FCF-BBC9-F3E61BC0FBD0}"/>
          </ac:spMkLst>
        </pc:spChg>
        <pc:picChg chg="del">
          <ac:chgData name="Daniel-Ionut Matei" userId="ce67e35d-125d-4b90-a731-6729dfbe9f84" providerId="ADAL" clId="{A1F45EA7-6433-485C-AAE3-33B7EE92271C}" dt="2022-08-25T14:48:46.708" v="2" actId="478"/>
          <ac:picMkLst>
            <pc:docMk/>
            <pc:sldMk cId="2778696152" sldId="262"/>
            <ac:picMk id="11" creationId="{68957544-6AB6-2846-9AA5-568AF3CED216}"/>
          </ac:picMkLst>
        </pc:picChg>
        <pc:picChg chg="add mod">
          <ac:chgData name="Daniel-Ionut Matei" userId="ce67e35d-125d-4b90-a731-6729dfbe9f84" providerId="ADAL" clId="{A1F45EA7-6433-485C-AAE3-33B7EE92271C}" dt="2022-08-25T14:48:47.034" v="3"/>
          <ac:picMkLst>
            <pc:docMk/>
            <pc:sldMk cId="2778696152" sldId="262"/>
            <ac:picMk id="12" creationId="{6B8BF6CB-2617-4B1F-9D2B-1EC5DF0098F2}"/>
          </ac:picMkLst>
        </pc:picChg>
        <pc:picChg chg="del">
          <ac:chgData name="Daniel-Ionut Matei" userId="ce67e35d-125d-4b90-a731-6729dfbe9f84" providerId="ADAL" clId="{A1F45EA7-6433-485C-AAE3-33B7EE92271C}" dt="2022-08-25T14:48:46.708" v="2" actId="478"/>
          <ac:picMkLst>
            <pc:docMk/>
            <pc:sldMk cId="2778696152" sldId="262"/>
            <ac:picMk id="13" creationId="{41D6B015-F0C2-F94E-AFA5-077F465634AF}"/>
          </ac:picMkLst>
        </pc:picChg>
        <pc:picChg chg="add mod">
          <ac:chgData name="Daniel-Ionut Matei" userId="ce67e35d-125d-4b90-a731-6729dfbe9f84" providerId="ADAL" clId="{A1F45EA7-6433-485C-AAE3-33B7EE92271C}" dt="2022-08-25T14:48:47.034" v="3"/>
          <ac:picMkLst>
            <pc:docMk/>
            <pc:sldMk cId="2778696152" sldId="262"/>
            <ac:picMk id="15" creationId="{B5A821EF-74C9-4630-883C-80703DD54C8F}"/>
          </ac:picMkLst>
        </pc:picChg>
        <pc:picChg chg="add mod">
          <ac:chgData name="Daniel-Ionut Matei" userId="ce67e35d-125d-4b90-a731-6729dfbe9f84" providerId="ADAL" clId="{A1F45EA7-6433-485C-AAE3-33B7EE92271C}" dt="2022-08-25T14:48:47.034" v="3"/>
          <ac:picMkLst>
            <pc:docMk/>
            <pc:sldMk cId="2778696152" sldId="262"/>
            <ac:picMk id="18" creationId="{23C69F1D-85DC-4C3A-BA67-399D94A41ACB}"/>
          </ac:picMkLst>
        </pc:picChg>
      </pc:sldChg>
    </pc:docChg>
  </pc:docChgLst>
  <pc:docChgLst>
    <pc:chgData name="Daniel-Ionut Matei" userId="ce67e35d-125d-4b90-a731-6729dfbe9f84" providerId="ADAL" clId="{E4CC2E37-A96C-496A-8276-9F14028A8E97}"/>
    <pc:docChg chg="undo custSel modSld">
      <pc:chgData name="Daniel-Ionut Matei" userId="ce67e35d-125d-4b90-a731-6729dfbe9f84" providerId="ADAL" clId="{E4CC2E37-A96C-496A-8276-9F14028A8E97}" dt="2020-11-04T19:56:46.159" v="158"/>
      <pc:docMkLst>
        <pc:docMk/>
      </pc:docMkLst>
      <pc:sldChg chg="modSp">
        <pc:chgData name="Daniel-Ionut Matei" userId="ce67e35d-125d-4b90-a731-6729dfbe9f84" providerId="ADAL" clId="{E4CC2E37-A96C-496A-8276-9F14028A8E97}" dt="2020-11-04T17:28:41.392" v="19" actId="1076"/>
        <pc:sldMkLst>
          <pc:docMk/>
          <pc:sldMk cId="2778696152" sldId="262"/>
        </pc:sldMkLst>
        <pc:spChg chg="mod">
          <ac:chgData name="Daniel-Ionut Matei" userId="ce67e35d-125d-4b90-a731-6729dfbe9f84" providerId="ADAL" clId="{E4CC2E37-A96C-496A-8276-9F14028A8E97}" dt="2020-11-04T17:28:41.392" v="19" actId="1076"/>
          <ac:spMkLst>
            <pc:docMk/>
            <pc:sldMk cId="2778696152" sldId="262"/>
            <ac:spMk id="14" creationId="{32982B7E-1861-A946-81F0-A3B6CABB2BBA}"/>
          </ac:spMkLst>
        </pc:spChg>
      </pc:sldChg>
      <pc:sldChg chg="modSp">
        <pc:chgData name="Daniel-Ionut Matei" userId="ce67e35d-125d-4b90-a731-6729dfbe9f84" providerId="ADAL" clId="{E4CC2E37-A96C-496A-8276-9F14028A8E97}" dt="2020-11-04T18:13:17.348" v="29" actId="113"/>
        <pc:sldMkLst>
          <pc:docMk/>
          <pc:sldMk cId="4233130494" sldId="267"/>
        </pc:sldMkLst>
        <pc:spChg chg="mod">
          <ac:chgData name="Daniel-Ionut Matei" userId="ce67e35d-125d-4b90-a731-6729dfbe9f84" providerId="ADAL" clId="{E4CC2E37-A96C-496A-8276-9F14028A8E97}" dt="2020-11-04T18:13:17.348" v="29" actId="113"/>
          <ac:spMkLst>
            <pc:docMk/>
            <pc:sldMk cId="4233130494" sldId="267"/>
            <ac:spMk id="3" creationId="{1D94DE37-3702-C946-9E47-1641A42C69DF}"/>
          </ac:spMkLst>
        </pc:spChg>
      </pc:sldChg>
      <pc:sldChg chg="modSp">
        <pc:chgData name="Daniel-Ionut Matei" userId="ce67e35d-125d-4b90-a731-6729dfbe9f84" providerId="ADAL" clId="{E4CC2E37-A96C-496A-8276-9F14028A8E97}" dt="2020-11-04T18:15:38.344" v="30" actId="5793"/>
        <pc:sldMkLst>
          <pc:docMk/>
          <pc:sldMk cId="957569213" sldId="271"/>
        </pc:sldMkLst>
        <pc:spChg chg="mod">
          <ac:chgData name="Daniel-Ionut Matei" userId="ce67e35d-125d-4b90-a731-6729dfbe9f84" providerId="ADAL" clId="{E4CC2E37-A96C-496A-8276-9F14028A8E97}" dt="2020-11-04T18:15:38.344" v="30" actId="5793"/>
          <ac:spMkLst>
            <pc:docMk/>
            <pc:sldMk cId="957569213" sldId="271"/>
            <ac:spMk id="3" creationId="{60FA1FB0-554D-469F-A6C1-351AA7E91707}"/>
          </ac:spMkLst>
        </pc:spChg>
      </pc:sldChg>
      <pc:sldChg chg="modSp">
        <pc:chgData name="Daniel-Ionut Matei" userId="ce67e35d-125d-4b90-a731-6729dfbe9f84" providerId="ADAL" clId="{E4CC2E37-A96C-496A-8276-9F14028A8E97}" dt="2020-11-04T19:12:36.369" v="75" actId="14100"/>
        <pc:sldMkLst>
          <pc:docMk/>
          <pc:sldMk cId="80845252" sldId="272"/>
        </pc:sldMkLst>
        <pc:spChg chg="mod">
          <ac:chgData name="Daniel-Ionut Matei" userId="ce67e35d-125d-4b90-a731-6729dfbe9f84" providerId="ADAL" clId="{E4CC2E37-A96C-496A-8276-9F14028A8E97}" dt="2020-11-04T18:15:43.876" v="31" actId="5793"/>
          <ac:spMkLst>
            <pc:docMk/>
            <pc:sldMk cId="80845252" sldId="272"/>
            <ac:spMk id="3" creationId="{83626735-AED7-4237-A97B-40AA67FE3F0B}"/>
          </ac:spMkLst>
        </pc:spChg>
        <pc:graphicFrameChg chg="mod">
          <ac:chgData name="Daniel-Ionut Matei" userId="ce67e35d-125d-4b90-a731-6729dfbe9f84" providerId="ADAL" clId="{E4CC2E37-A96C-496A-8276-9F14028A8E97}" dt="2020-11-04T19:12:36.369" v="75" actId="14100"/>
          <ac:graphicFrameMkLst>
            <pc:docMk/>
            <pc:sldMk cId="80845252" sldId="272"/>
            <ac:graphicFrameMk id="4" creationId="{CB3ED43A-D43C-44F9-8CB1-2D0CC591ACC7}"/>
          </ac:graphicFrameMkLst>
        </pc:graphicFrameChg>
      </pc:sldChg>
      <pc:sldChg chg="modSp">
        <pc:chgData name="Daniel-Ionut Matei" userId="ce67e35d-125d-4b90-a731-6729dfbe9f84" providerId="ADAL" clId="{E4CC2E37-A96C-496A-8276-9F14028A8E97}" dt="2020-11-04T18:15:47.997" v="32" actId="5793"/>
        <pc:sldMkLst>
          <pc:docMk/>
          <pc:sldMk cId="458606642" sldId="273"/>
        </pc:sldMkLst>
        <pc:spChg chg="mod">
          <ac:chgData name="Daniel-Ionut Matei" userId="ce67e35d-125d-4b90-a731-6729dfbe9f84" providerId="ADAL" clId="{E4CC2E37-A96C-496A-8276-9F14028A8E97}" dt="2020-11-04T18:15:47.997" v="32" actId="5793"/>
          <ac:spMkLst>
            <pc:docMk/>
            <pc:sldMk cId="458606642" sldId="273"/>
            <ac:spMk id="3" creationId="{56D0EFAF-6B76-4B28-92C7-F18C7E328B37}"/>
          </ac:spMkLst>
        </pc:spChg>
      </pc:sldChg>
      <pc:sldChg chg="modSp">
        <pc:chgData name="Daniel-Ionut Matei" userId="ce67e35d-125d-4b90-a731-6729dfbe9f84" providerId="ADAL" clId="{E4CC2E37-A96C-496A-8276-9F14028A8E97}" dt="2020-11-04T18:50:21.241" v="40" actId="14100"/>
        <pc:sldMkLst>
          <pc:docMk/>
          <pc:sldMk cId="4200102176" sldId="280"/>
        </pc:sldMkLst>
        <pc:spChg chg="mod">
          <ac:chgData name="Daniel-Ionut Matei" userId="ce67e35d-125d-4b90-a731-6729dfbe9f84" providerId="ADAL" clId="{E4CC2E37-A96C-496A-8276-9F14028A8E97}" dt="2020-11-04T18:50:21.241" v="40" actId="14100"/>
          <ac:spMkLst>
            <pc:docMk/>
            <pc:sldMk cId="4200102176" sldId="280"/>
            <ac:spMk id="7" creationId="{D79E1BD1-D29C-4C09-9A71-E87D2C2ABADE}"/>
          </ac:spMkLst>
        </pc:spChg>
      </pc:sldChg>
      <pc:sldChg chg="modSp">
        <pc:chgData name="Daniel-Ionut Matei" userId="ce67e35d-125d-4b90-a731-6729dfbe9f84" providerId="ADAL" clId="{E4CC2E37-A96C-496A-8276-9F14028A8E97}" dt="2020-11-04T19:29:58.511" v="94" actId="20577"/>
        <pc:sldMkLst>
          <pc:docMk/>
          <pc:sldMk cId="755448465" sldId="282"/>
        </pc:sldMkLst>
        <pc:spChg chg="mod">
          <ac:chgData name="Daniel-Ionut Matei" userId="ce67e35d-125d-4b90-a731-6729dfbe9f84" providerId="ADAL" clId="{E4CC2E37-A96C-496A-8276-9F14028A8E97}" dt="2020-11-04T19:29:58.511" v="94" actId="20577"/>
          <ac:spMkLst>
            <pc:docMk/>
            <pc:sldMk cId="755448465" sldId="282"/>
            <ac:spMk id="3" creationId="{ED9096D4-66D8-45B5-ADF6-0AEF9F94402B}"/>
          </ac:spMkLst>
        </pc:spChg>
      </pc:sldChg>
      <pc:sldChg chg="modSp">
        <pc:chgData name="Daniel-Ionut Matei" userId="ce67e35d-125d-4b90-a731-6729dfbe9f84" providerId="ADAL" clId="{E4CC2E37-A96C-496A-8276-9F14028A8E97}" dt="2020-11-04T19:35:33.495" v="128" actId="20577"/>
        <pc:sldMkLst>
          <pc:docMk/>
          <pc:sldMk cId="1205053525" sldId="283"/>
        </pc:sldMkLst>
        <pc:spChg chg="mod">
          <ac:chgData name="Daniel-Ionut Matei" userId="ce67e35d-125d-4b90-a731-6729dfbe9f84" providerId="ADAL" clId="{E4CC2E37-A96C-496A-8276-9F14028A8E97}" dt="2020-11-04T19:35:33.495" v="128" actId="20577"/>
          <ac:spMkLst>
            <pc:docMk/>
            <pc:sldMk cId="1205053525" sldId="283"/>
            <ac:spMk id="3" creationId="{6F98AFB0-8BA9-44AA-80B9-9CBFB1E9D724}"/>
          </ac:spMkLst>
        </pc:spChg>
      </pc:sldChg>
      <pc:sldChg chg="modSp">
        <pc:chgData name="Daniel-Ionut Matei" userId="ce67e35d-125d-4b90-a731-6729dfbe9f84" providerId="ADAL" clId="{E4CC2E37-A96C-496A-8276-9F14028A8E97}" dt="2020-11-04T19:55:27.283" v="157" actId="20577"/>
        <pc:sldMkLst>
          <pc:docMk/>
          <pc:sldMk cId="3654951057" sldId="286"/>
        </pc:sldMkLst>
        <pc:spChg chg="mod">
          <ac:chgData name="Daniel-Ionut Matei" userId="ce67e35d-125d-4b90-a731-6729dfbe9f84" providerId="ADAL" clId="{E4CC2E37-A96C-496A-8276-9F14028A8E97}" dt="2020-11-04T19:55:27.283" v="157" actId="20577"/>
          <ac:spMkLst>
            <pc:docMk/>
            <pc:sldMk cId="3654951057" sldId="286"/>
            <ac:spMk id="3" creationId="{3131075B-E146-471D-8495-D088EDFBC0AA}"/>
          </ac:spMkLst>
        </pc:spChg>
      </pc:sldChg>
      <pc:sldChg chg="modSp">
        <pc:chgData name="Daniel-Ionut Matei" userId="ce67e35d-125d-4b90-a731-6729dfbe9f84" providerId="ADAL" clId="{E4CC2E37-A96C-496A-8276-9F14028A8E97}" dt="2020-11-04T19:56:46.159" v="158"/>
        <pc:sldMkLst>
          <pc:docMk/>
          <pc:sldMk cId="2642426070" sldId="287"/>
        </pc:sldMkLst>
        <pc:spChg chg="mod">
          <ac:chgData name="Daniel-Ionut Matei" userId="ce67e35d-125d-4b90-a731-6729dfbe9f84" providerId="ADAL" clId="{E4CC2E37-A96C-496A-8276-9F14028A8E97}" dt="2020-11-04T19:56:46.159" v="158"/>
          <ac:spMkLst>
            <pc:docMk/>
            <pc:sldMk cId="2642426070" sldId="287"/>
            <ac:spMk id="3" creationId="{A5DF76FE-377C-4020-A084-A016C1784F1F}"/>
          </ac:spMkLst>
        </pc:spChg>
      </pc:sldChg>
      <pc:sldChg chg="addSp delSp modSp">
        <pc:chgData name="Daniel-Ionut Matei" userId="ce67e35d-125d-4b90-a731-6729dfbe9f84" providerId="ADAL" clId="{E4CC2E37-A96C-496A-8276-9F14028A8E97}" dt="2020-11-04T18:57:47.026" v="46" actId="478"/>
        <pc:sldMkLst>
          <pc:docMk/>
          <pc:sldMk cId="928220619" sldId="291"/>
        </pc:sldMkLst>
        <pc:spChg chg="add del">
          <ac:chgData name="Daniel-Ionut Matei" userId="ce67e35d-125d-4b90-a731-6729dfbe9f84" providerId="ADAL" clId="{E4CC2E37-A96C-496A-8276-9F14028A8E97}" dt="2020-11-04T18:57:47.026" v="46" actId="478"/>
          <ac:spMkLst>
            <pc:docMk/>
            <pc:sldMk cId="928220619" sldId="291"/>
            <ac:spMk id="11" creationId="{6C54CC3F-1490-477F-970C-F2BE73178E83}"/>
          </ac:spMkLst>
        </pc:spChg>
        <pc:spChg chg="add del">
          <ac:chgData name="Daniel-Ionut Matei" userId="ce67e35d-125d-4b90-a731-6729dfbe9f84" providerId="ADAL" clId="{E4CC2E37-A96C-496A-8276-9F14028A8E97}" dt="2020-11-04T18:57:42.644" v="42"/>
          <ac:spMkLst>
            <pc:docMk/>
            <pc:sldMk cId="928220619" sldId="291"/>
            <ac:spMk id="13" creationId="{A4B1D940-05D8-4F92-8F8C-BA0D16E1AE56}"/>
          </ac:spMkLst>
        </pc:spChg>
        <pc:spChg chg="add del">
          <ac:chgData name="Daniel-Ionut Matei" userId="ce67e35d-125d-4b90-a731-6729dfbe9f84" providerId="ADAL" clId="{E4CC2E37-A96C-496A-8276-9F14028A8E97}" dt="2020-11-04T18:57:46.788" v="45"/>
          <ac:spMkLst>
            <pc:docMk/>
            <pc:sldMk cId="928220619" sldId="291"/>
            <ac:spMk id="27" creationId="{F85F7898-BFC2-4F5C-9F01-1FC64520BF8D}"/>
          </ac:spMkLst>
        </pc:spChg>
        <pc:grpChg chg="add del mod">
          <ac:chgData name="Daniel-Ionut Matei" userId="ce67e35d-125d-4b90-a731-6729dfbe9f84" providerId="ADAL" clId="{E4CC2E37-A96C-496A-8276-9F14028A8E97}" dt="2020-11-04T18:57:42.644" v="42"/>
          <ac:grpSpMkLst>
            <pc:docMk/>
            <pc:sldMk cId="928220619" sldId="291"/>
            <ac:grpSpMk id="15" creationId="{91E598A1-D704-4662-9096-7411A7E5DA91}"/>
          </ac:grpSpMkLst>
        </pc:grpChg>
        <pc:grpChg chg="add del">
          <ac:chgData name="Daniel-Ionut Matei" userId="ce67e35d-125d-4b90-a731-6729dfbe9f84" providerId="ADAL" clId="{E4CC2E37-A96C-496A-8276-9F14028A8E97}" dt="2020-11-04T18:57:47.026" v="46" actId="478"/>
          <ac:grpSpMkLst>
            <pc:docMk/>
            <pc:sldMk cId="928220619" sldId="291"/>
            <ac:grpSpMk id="20" creationId="{DABD30E3-CD70-4AF6-870F-C140DA802C27}"/>
          </ac:grpSpMkLst>
        </pc:grpChg>
        <pc:grpChg chg="add del">
          <ac:chgData name="Daniel-Ionut Matei" userId="ce67e35d-125d-4b90-a731-6729dfbe9f84" providerId="ADAL" clId="{E4CC2E37-A96C-496A-8276-9F14028A8E97}" dt="2020-11-04T18:57:47.026" v="46" actId="478"/>
          <ac:grpSpMkLst>
            <pc:docMk/>
            <pc:sldMk cId="928220619" sldId="291"/>
            <ac:grpSpMk id="21" creationId="{83F796DE-0333-44DE-AFE5-0D4C18A6E1F8}"/>
          </ac:grpSpMkLst>
        </pc:grpChg>
        <pc:grpChg chg="add del mod">
          <ac:chgData name="Daniel-Ionut Matei" userId="ce67e35d-125d-4b90-a731-6729dfbe9f84" providerId="ADAL" clId="{E4CC2E37-A96C-496A-8276-9F14028A8E97}" dt="2020-11-04T18:57:42.644" v="42"/>
          <ac:grpSpMkLst>
            <pc:docMk/>
            <pc:sldMk cId="928220619" sldId="291"/>
            <ac:grpSpMk id="24" creationId="{1A01C0C1-0EDE-4AC0-A560-DE5B36136943}"/>
          </ac:grpSpMkLst>
        </pc:grpChg>
        <pc:grpChg chg="add del">
          <ac:chgData name="Daniel-Ionut Matei" userId="ce67e35d-125d-4b90-a731-6729dfbe9f84" providerId="ADAL" clId="{E4CC2E37-A96C-496A-8276-9F14028A8E97}" dt="2020-11-04T18:57:46.788" v="45"/>
          <ac:grpSpMkLst>
            <pc:docMk/>
            <pc:sldMk cId="928220619" sldId="291"/>
            <ac:grpSpMk id="28" creationId="{63F64629-7B09-46F3-90A4-E371C4BE2C16}"/>
          </ac:grpSpMkLst>
        </pc:grpChg>
        <pc:grpChg chg="add del">
          <ac:chgData name="Daniel-Ionut Matei" userId="ce67e35d-125d-4b90-a731-6729dfbe9f84" providerId="ADAL" clId="{E4CC2E37-A96C-496A-8276-9F14028A8E97}" dt="2020-11-04T18:57:46.788" v="45"/>
          <ac:grpSpMkLst>
            <pc:docMk/>
            <pc:sldMk cId="928220619" sldId="291"/>
            <ac:grpSpMk id="32" creationId="{CF2B2418-53EF-487F-81DD-84DBEED98083}"/>
          </ac:grpSpMkLst>
        </pc:grpChg>
      </pc:sldChg>
      <pc:sldChg chg="modSp">
        <pc:chgData name="Daniel-Ionut Matei" userId="ce67e35d-125d-4b90-a731-6729dfbe9f84" providerId="ADAL" clId="{E4CC2E37-A96C-496A-8276-9F14028A8E97}" dt="2020-11-04T18:59:06.833" v="70"/>
        <pc:sldMkLst>
          <pc:docMk/>
          <pc:sldMk cId="3450558885" sldId="308"/>
        </pc:sldMkLst>
        <pc:spChg chg="mod">
          <ac:chgData name="Daniel-Ionut Matei" userId="ce67e35d-125d-4b90-a731-6729dfbe9f84" providerId="ADAL" clId="{E4CC2E37-A96C-496A-8276-9F14028A8E97}" dt="2020-11-04T18:59:06.833" v="70"/>
          <ac:spMkLst>
            <pc:docMk/>
            <pc:sldMk cId="3450558885" sldId="308"/>
            <ac:spMk id="4" creationId="{98521B29-9D81-4C27-A22D-A6E5FE1765B2}"/>
          </ac:spMkLst>
        </pc:spChg>
      </pc:sldChg>
      <pc:sldChg chg="addSp delSp modSp">
        <pc:chgData name="Daniel-Ionut Matei" userId="ce67e35d-125d-4b90-a731-6729dfbe9f84" providerId="ADAL" clId="{E4CC2E37-A96C-496A-8276-9F14028A8E97}" dt="2020-11-04T18:58:19.585" v="60" actId="27636"/>
        <pc:sldMkLst>
          <pc:docMk/>
          <pc:sldMk cId="4062468256" sldId="310"/>
        </pc:sldMkLst>
        <pc:spChg chg="add del">
          <ac:chgData name="Daniel-Ionut Matei" userId="ce67e35d-125d-4b90-a731-6729dfbe9f84" providerId="ADAL" clId="{E4CC2E37-A96C-496A-8276-9F14028A8E97}" dt="2020-11-04T18:57:58.437" v="49" actId="478"/>
          <ac:spMkLst>
            <pc:docMk/>
            <pc:sldMk cId="4062468256" sldId="310"/>
            <ac:spMk id="5" creationId="{4D975338-B63B-4995-A8C5-690A16B92CA4}"/>
          </ac:spMkLst>
        </pc:spChg>
        <pc:spChg chg="add mod">
          <ac:chgData name="Daniel-Ionut Matei" userId="ce67e35d-125d-4b90-a731-6729dfbe9f84" providerId="ADAL" clId="{E4CC2E37-A96C-496A-8276-9F14028A8E97}" dt="2020-11-04T18:58:19.585" v="60" actId="27636"/>
          <ac:spMkLst>
            <pc:docMk/>
            <pc:sldMk cId="4062468256" sldId="310"/>
            <ac:spMk id="8" creationId="{2F167440-9F08-4EF7-AFC4-448BB713949E}"/>
          </ac:spMkLst>
        </pc:spChg>
        <pc:picChg chg="add del">
          <ac:chgData name="Daniel-Ionut Matei" userId="ce67e35d-125d-4b90-a731-6729dfbe9f84" providerId="ADAL" clId="{E4CC2E37-A96C-496A-8276-9F14028A8E97}" dt="2020-11-04T18:57:58.437" v="49" actId="478"/>
          <ac:picMkLst>
            <pc:docMk/>
            <pc:sldMk cId="4062468256" sldId="310"/>
            <ac:picMk id="7" creationId="{00000000-0000-0000-0000-000000000000}"/>
          </ac:picMkLst>
        </pc:picChg>
        <pc:picChg chg="add">
          <ac:chgData name="Daniel-Ionut Matei" userId="ce67e35d-125d-4b90-a731-6729dfbe9f84" providerId="ADAL" clId="{E4CC2E37-A96C-496A-8276-9F14028A8E97}" dt="2020-11-04T18:57:58.955" v="50"/>
          <ac:picMkLst>
            <pc:docMk/>
            <pc:sldMk cId="4062468256" sldId="310"/>
            <ac:picMk id="9" creationId="{EE0F835F-4A07-45EF-8F78-218DEDA41431}"/>
          </ac:picMkLst>
        </pc:picChg>
        <pc:picChg chg="add mod">
          <ac:chgData name="Daniel-Ionut Matei" userId="ce67e35d-125d-4b90-a731-6729dfbe9f84" providerId="ADAL" clId="{E4CC2E37-A96C-496A-8276-9F14028A8E97}" dt="2020-11-04T18:58:09.901" v="55" actId="1076"/>
          <ac:picMkLst>
            <pc:docMk/>
            <pc:sldMk cId="4062468256" sldId="310"/>
            <ac:picMk id="10" creationId="{D6E63781-EF08-4BD9-8F73-1062400E4196}"/>
          </ac:picMkLst>
        </pc:picChg>
      </pc:sldChg>
    </pc:docChg>
  </pc:docChgLst>
  <pc:docChgLst>
    <pc:chgData name="Daniel-Ionut Matei" userId="ce67e35d-125d-4b90-a731-6729dfbe9f84" providerId="ADAL" clId="{4BC130CE-604A-4826-A5CE-E5A7FF074BFF}"/>
    <pc:docChg chg="custSel delSld modSld">
      <pc:chgData name="Daniel-Ionut Matei" userId="ce67e35d-125d-4b90-a731-6729dfbe9f84" providerId="ADAL" clId="{4BC130CE-604A-4826-A5CE-E5A7FF074BFF}" dt="2022-08-24T16:50:00.093" v="55" actId="20577"/>
      <pc:docMkLst>
        <pc:docMk/>
      </pc:docMkLst>
      <pc:sldChg chg="modSp mod">
        <pc:chgData name="Daniel-Ionut Matei" userId="ce67e35d-125d-4b90-a731-6729dfbe9f84" providerId="ADAL" clId="{4BC130CE-604A-4826-A5CE-E5A7FF074BFF}" dt="2022-08-24T16:50:00.093" v="55" actId="20577"/>
        <pc:sldMkLst>
          <pc:docMk/>
          <pc:sldMk cId="1874421713" sldId="256"/>
        </pc:sldMkLst>
        <pc:spChg chg="mod">
          <ac:chgData name="Daniel-Ionut Matei" userId="ce67e35d-125d-4b90-a731-6729dfbe9f84" providerId="ADAL" clId="{4BC130CE-604A-4826-A5CE-E5A7FF074BFF}" dt="2022-08-24T16:49:50.528" v="45" actId="20577"/>
          <ac:spMkLst>
            <pc:docMk/>
            <pc:sldMk cId="1874421713" sldId="256"/>
            <ac:spMk id="9" creationId="{8A63CC8D-18D5-0645-8B5D-A37F11E3D674}"/>
          </ac:spMkLst>
        </pc:spChg>
        <pc:spChg chg="mod">
          <ac:chgData name="Daniel-Ionut Matei" userId="ce67e35d-125d-4b90-a731-6729dfbe9f84" providerId="ADAL" clId="{4BC130CE-604A-4826-A5CE-E5A7FF074BFF}" dt="2022-08-24T16:50:00.093" v="55" actId="20577"/>
          <ac:spMkLst>
            <pc:docMk/>
            <pc:sldMk cId="1874421713" sldId="256"/>
            <ac:spMk id="10" creationId="{2F92D402-FF0F-9A4B-974D-B9F5DBE9B7FF}"/>
          </ac:spMkLst>
        </pc:spChg>
      </pc:sldChg>
      <pc:sldChg chg="del">
        <pc:chgData name="Daniel-Ionut Matei" userId="ce67e35d-125d-4b90-a731-6729dfbe9f84" providerId="ADAL" clId="{4BC130CE-604A-4826-A5CE-E5A7FF074BFF}" dt="2022-08-24T16:47:59.089" v="1" actId="47"/>
        <pc:sldMkLst>
          <pc:docMk/>
          <pc:sldMk cId="3894603863" sldId="259"/>
        </pc:sldMkLst>
      </pc:sldChg>
      <pc:sldChg chg="del">
        <pc:chgData name="Daniel-Ionut Matei" userId="ce67e35d-125d-4b90-a731-6729dfbe9f84" providerId="ADAL" clId="{4BC130CE-604A-4826-A5CE-E5A7FF074BFF}" dt="2022-08-24T16:47:59.089" v="1" actId="47"/>
        <pc:sldMkLst>
          <pc:docMk/>
          <pc:sldMk cId="3990987670" sldId="266"/>
        </pc:sldMkLst>
      </pc:sldChg>
      <pc:sldChg chg="del">
        <pc:chgData name="Daniel-Ionut Matei" userId="ce67e35d-125d-4b90-a731-6729dfbe9f84" providerId="ADAL" clId="{4BC130CE-604A-4826-A5CE-E5A7FF074BFF}" dt="2022-08-24T16:49:04.489" v="5" actId="47"/>
        <pc:sldMkLst>
          <pc:docMk/>
          <pc:sldMk cId="1725686421" sldId="269"/>
        </pc:sldMkLst>
      </pc:sldChg>
      <pc:sldChg chg="del">
        <pc:chgData name="Daniel-Ionut Matei" userId="ce67e35d-125d-4b90-a731-6729dfbe9f84" providerId="ADAL" clId="{4BC130CE-604A-4826-A5CE-E5A7FF074BFF}" dt="2022-08-24T16:48:48.418" v="2" actId="47"/>
        <pc:sldMkLst>
          <pc:docMk/>
          <pc:sldMk cId="1079061079" sldId="270"/>
        </pc:sldMkLst>
      </pc:sldChg>
      <pc:sldChg chg="del">
        <pc:chgData name="Daniel-Ionut Matei" userId="ce67e35d-125d-4b90-a731-6729dfbe9f84" providerId="ADAL" clId="{4BC130CE-604A-4826-A5CE-E5A7FF074BFF}" dt="2022-08-24T16:48:48.418" v="2" actId="47"/>
        <pc:sldMkLst>
          <pc:docMk/>
          <pc:sldMk cId="957569213" sldId="271"/>
        </pc:sldMkLst>
      </pc:sldChg>
      <pc:sldChg chg="del">
        <pc:chgData name="Daniel-Ionut Matei" userId="ce67e35d-125d-4b90-a731-6729dfbe9f84" providerId="ADAL" clId="{4BC130CE-604A-4826-A5CE-E5A7FF074BFF}" dt="2022-08-24T16:48:48.418" v="2" actId="47"/>
        <pc:sldMkLst>
          <pc:docMk/>
          <pc:sldMk cId="80845252" sldId="272"/>
        </pc:sldMkLst>
      </pc:sldChg>
      <pc:sldChg chg="del">
        <pc:chgData name="Daniel-Ionut Matei" userId="ce67e35d-125d-4b90-a731-6729dfbe9f84" providerId="ADAL" clId="{4BC130CE-604A-4826-A5CE-E5A7FF074BFF}" dt="2022-08-24T16:48:48.418" v="2" actId="47"/>
        <pc:sldMkLst>
          <pc:docMk/>
          <pc:sldMk cId="458606642" sldId="273"/>
        </pc:sldMkLst>
      </pc:sldChg>
      <pc:sldChg chg="del">
        <pc:chgData name="Daniel-Ionut Matei" userId="ce67e35d-125d-4b90-a731-6729dfbe9f84" providerId="ADAL" clId="{4BC130CE-604A-4826-A5CE-E5A7FF074BFF}" dt="2022-08-24T16:48:48.418" v="2" actId="47"/>
        <pc:sldMkLst>
          <pc:docMk/>
          <pc:sldMk cId="3164075985" sldId="274"/>
        </pc:sldMkLst>
      </pc:sldChg>
      <pc:sldChg chg="del">
        <pc:chgData name="Daniel-Ionut Matei" userId="ce67e35d-125d-4b90-a731-6729dfbe9f84" providerId="ADAL" clId="{4BC130CE-604A-4826-A5CE-E5A7FF074BFF}" dt="2022-08-24T16:47:33.542" v="0" actId="47"/>
        <pc:sldMkLst>
          <pc:docMk/>
          <pc:sldMk cId="494173784" sldId="276"/>
        </pc:sldMkLst>
      </pc:sldChg>
      <pc:sldChg chg="del">
        <pc:chgData name="Daniel-Ionut Matei" userId="ce67e35d-125d-4b90-a731-6729dfbe9f84" providerId="ADAL" clId="{4BC130CE-604A-4826-A5CE-E5A7FF074BFF}" dt="2022-08-24T16:47:33.542" v="0" actId="47"/>
        <pc:sldMkLst>
          <pc:docMk/>
          <pc:sldMk cId="2266014818" sldId="277"/>
        </pc:sldMkLst>
      </pc:sldChg>
      <pc:sldChg chg="del">
        <pc:chgData name="Daniel-Ionut Matei" userId="ce67e35d-125d-4b90-a731-6729dfbe9f84" providerId="ADAL" clId="{4BC130CE-604A-4826-A5CE-E5A7FF074BFF}" dt="2022-08-24T16:47:33.542" v="0" actId="47"/>
        <pc:sldMkLst>
          <pc:docMk/>
          <pc:sldMk cId="3251526134" sldId="278"/>
        </pc:sldMkLst>
      </pc:sldChg>
      <pc:sldChg chg="del">
        <pc:chgData name="Daniel-Ionut Matei" userId="ce67e35d-125d-4b90-a731-6729dfbe9f84" providerId="ADAL" clId="{4BC130CE-604A-4826-A5CE-E5A7FF074BFF}" dt="2022-08-24T16:47:33.542" v="0" actId="47"/>
        <pc:sldMkLst>
          <pc:docMk/>
          <pc:sldMk cId="1320814738" sldId="279"/>
        </pc:sldMkLst>
      </pc:sldChg>
      <pc:sldChg chg="del">
        <pc:chgData name="Daniel-Ionut Matei" userId="ce67e35d-125d-4b90-a731-6729dfbe9f84" providerId="ADAL" clId="{4BC130CE-604A-4826-A5CE-E5A7FF074BFF}" dt="2022-08-24T16:48:48.418" v="2" actId="47"/>
        <pc:sldMkLst>
          <pc:docMk/>
          <pc:sldMk cId="4200102176" sldId="280"/>
        </pc:sldMkLst>
      </pc:sldChg>
      <pc:sldChg chg="del">
        <pc:chgData name="Daniel-Ionut Matei" userId="ce67e35d-125d-4b90-a731-6729dfbe9f84" providerId="ADAL" clId="{4BC130CE-604A-4826-A5CE-E5A7FF074BFF}" dt="2022-08-24T16:47:59.089" v="1" actId="47"/>
        <pc:sldMkLst>
          <pc:docMk/>
          <pc:sldMk cId="1351185180" sldId="281"/>
        </pc:sldMkLst>
      </pc:sldChg>
      <pc:sldChg chg="del">
        <pc:chgData name="Daniel-Ionut Matei" userId="ce67e35d-125d-4b90-a731-6729dfbe9f84" providerId="ADAL" clId="{4BC130CE-604A-4826-A5CE-E5A7FF074BFF}" dt="2022-08-24T16:47:59.089" v="1" actId="47"/>
        <pc:sldMkLst>
          <pc:docMk/>
          <pc:sldMk cId="755448465" sldId="282"/>
        </pc:sldMkLst>
      </pc:sldChg>
      <pc:sldChg chg="del">
        <pc:chgData name="Daniel-Ionut Matei" userId="ce67e35d-125d-4b90-a731-6729dfbe9f84" providerId="ADAL" clId="{4BC130CE-604A-4826-A5CE-E5A7FF074BFF}" dt="2022-08-24T16:47:59.089" v="1" actId="47"/>
        <pc:sldMkLst>
          <pc:docMk/>
          <pc:sldMk cId="1205053525" sldId="283"/>
        </pc:sldMkLst>
      </pc:sldChg>
      <pc:sldChg chg="del">
        <pc:chgData name="Daniel-Ionut Matei" userId="ce67e35d-125d-4b90-a731-6729dfbe9f84" providerId="ADAL" clId="{4BC130CE-604A-4826-A5CE-E5A7FF074BFF}" dt="2022-08-24T16:47:59.089" v="1" actId="47"/>
        <pc:sldMkLst>
          <pc:docMk/>
          <pc:sldMk cId="4061145729" sldId="284"/>
        </pc:sldMkLst>
      </pc:sldChg>
      <pc:sldChg chg="del">
        <pc:chgData name="Daniel-Ionut Matei" userId="ce67e35d-125d-4b90-a731-6729dfbe9f84" providerId="ADAL" clId="{4BC130CE-604A-4826-A5CE-E5A7FF074BFF}" dt="2022-08-24T16:47:59.089" v="1" actId="47"/>
        <pc:sldMkLst>
          <pc:docMk/>
          <pc:sldMk cId="4091812805" sldId="285"/>
        </pc:sldMkLst>
      </pc:sldChg>
      <pc:sldChg chg="del">
        <pc:chgData name="Daniel-Ionut Matei" userId="ce67e35d-125d-4b90-a731-6729dfbe9f84" providerId="ADAL" clId="{4BC130CE-604A-4826-A5CE-E5A7FF074BFF}" dt="2022-08-24T16:47:59.089" v="1" actId="47"/>
        <pc:sldMkLst>
          <pc:docMk/>
          <pc:sldMk cId="3654951057" sldId="286"/>
        </pc:sldMkLst>
      </pc:sldChg>
      <pc:sldChg chg="del">
        <pc:chgData name="Daniel-Ionut Matei" userId="ce67e35d-125d-4b90-a731-6729dfbe9f84" providerId="ADAL" clId="{4BC130CE-604A-4826-A5CE-E5A7FF074BFF}" dt="2022-08-24T16:47:59.089" v="1" actId="47"/>
        <pc:sldMkLst>
          <pc:docMk/>
          <pc:sldMk cId="2642426070" sldId="287"/>
        </pc:sldMkLst>
      </pc:sldChg>
      <pc:sldChg chg="del">
        <pc:chgData name="Daniel-Ionut Matei" userId="ce67e35d-125d-4b90-a731-6729dfbe9f84" providerId="ADAL" clId="{4BC130CE-604A-4826-A5CE-E5A7FF074BFF}" dt="2022-08-24T16:47:59.089" v="1" actId="47"/>
        <pc:sldMkLst>
          <pc:docMk/>
          <pc:sldMk cId="2690353589" sldId="288"/>
        </pc:sldMkLst>
      </pc:sldChg>
      <pc:sldChg chg="del">
        <pc:chgData name="Daniel-Ionut Matei" userId="ce67e35d-125d-4b90-a731-6729dfbe9f84" providerId="ADAL" clId="{4BC130CE-604A-4826-A5CE-E5A7FF074BFF}" dt="2022-08-24T16:47:59.089" v="1" actId="47"/>
        <pc:sldMkLst>
          <pc:docMk/>
          <pc:sldMk cId="3313324480" sldId="289"/>
        </pc:sldMkLst>
      </pc:sldChg>
      <pc:sldChg chg="mod modShow">
        <pc:chgData name="Daniel-Ionut Matei" userId="ce67e35d-125d-4b90-a731-6729dfbe9f84" providerId="ADAL" clId="{4BC130CE-604A-4826-A5CE-E5A7FF074BFF}" dt="2022-08-24T16:48:57.136" v="4" actId="729"/>
        <pc:sldMkLst>
          <pc:docMk/>
          <pc:sldMk cId="2739828655" sldId="290"/>
        </pc:sldMkLst>
      </pc:sldChg>
      <pc:sldChg chg="mod modShow">
        <pc:chgData name="Daniel-Ionut Matei" userId="ce67e35d-125d-4b90-a731-6729dfbe9f84" providerId="ADAL" clId="{4BC130CE-604A-4826-A5CE-E5A7FF074BFF}" dt="2022-08-24T16:48:57.136" v="4" actId="729"/>
        <pc:sldMkLst>
          <pc:docMk/>
          <pc:sldMk cId="928220619" sldId="291"/>
        </pc:sldMkLst>
      </pc:sldChg>
      <pc:sldChg chg="del">
        <pc:chgData name="Daniel-Ionut Matei" userId="ce67e35d-125d-4b90-a731-6729dfbe9f84" providerId="ADAL" clId="{4BC130CE-604A-4826-A5CE-E5A7FF074BFF}" dt="2022-08-24T16:47:33.542" v="0" actId="47"/>
        <pc:sldMkLst>
          <pc:docMk/>
          <pc:sldMk cId="2411100928" sldId="295"/>
        </pc:sldMkLst>
      </pc:sldChg>
      <pc:sldChg chg="del">
        <pc:chgData name="Daniel-Ionut Matei" userId="ce67e35d-125d-4b90-a731-6729dfbe9f84" providerId="ADAL" clId="{4BC130CE-604A-4826-A5CE-E5A7FF074BFF}" dt="2022-08-24T16:47:33.542" v="0" actId="47"/>
        <pc:sldMkLst>
          <pc:docMk/>
          <pc:sldMk cId="3889748113" sldId="296"/>
        </pc:sldMkLst>
      </pc:sldChg>
      <pc:sldChg chg="del">
        <pc:chgData name="Daniel-Ionut Matei" userId="ce67e35d-125d-4b90-a731-6729dfbe9f84" providerId="ADAL" clId="{4BC130CE-604A-4826-A5CE-E5A7FF074BFF}" dt="2022-08-24T16:47:33.542" v="0" actId="47"/>
        <pc:sldMkLst>
          <pc:docMk/>
          <pc:sldMk cId="3996636627" sldId="297"/>
        </pc:sldMkLst>
      </pc:sldChg>
      <pc:sldChg chg="del">
        <pc:chgData name="Daniel-Ionut Matei" userId="ce67e35d-125d-4b90-a731-6729dfbe9f84" providerId="ADAL" clId="{4BC130CE-604A-4826-A5CE-E5A7FF074BFF}" dt="2022-08-24T16:48:48.418" v="2" actId="47"/>
        <pc:sldMkLst>
          <pc:docMk/>
          <pc:sldMk cId="2169300053" sldId="298"/>
        </pc:sldMkLst>
      </pc:sldChg>
      <pc:sldChg chg="del">
        <pc:chgData name="Daniel-Ionut Matei" userId="ce67e35d-125d-4b90-a731-6729dfbe9f84" providerId="ADAL" clId="{4BC130CE-604A-4826-A5CE-E5A7FF074BFF}" dt="2022-08-24T16:47:33.542" v="0" actId="47"/>
        <pc:sldMkLst>
          <pc:docMk/>
          <pc:sldMk cId="48941821" sldId="299"/>
        </pc:sldMkLst>
      </pc:sldChg>
      <pc:sldChg chg="del">
        <pc:chgData name="Daniel-Ionut Matei" userId="ce67e35d-125d-4b90-a731-6729dfbe9f84" providerId="ADAL" clId="{4BC130CE-604A-4826-A5CE-E5A7FF074BFF}" dt="2022-08-24T16:48:50.023" v="3" actId="47"/>
        <pc:sldMkLst>
          <pc:docMk/>
          <pc:sldMk cId="2750102150" sldId="300"/>
        </pc:sldMkLst>
      </pc:sldChg>
      <pc:sldChg chg="del">
        <pc:chgData name="Daniel-Ionut Matei" userId="ce67e35d-125d-4b90-a731-6729dfbe9f84" providerId="ADAL" clId="{4BC130CE-604A-4826-A5CE-E5A7FF074BFF}" dt="2022-08-24T16:47:33.542" v="0" actId="47"/>
        <pc:sldMkLst>
          <pc:docMk/>
          <pc:sldMk cId="1877355520" sldId="301"/>
        </pc:sldMkLst>
      </pc:sldChg>
      <pc:sldChg chg="del">
        <pc:chgData name="Daniel-Ionut Matei" userId="ce67e35d-125d-4b90-a731-6729dfbe9f84" providerId="ADAL" clId="{4BC130CE-604A-4826-A5CE-E5A7FF074BFF}" dt="2022-08-24T16:47:33.542" v="0" actId="47"/>
        <pc:sldMkLst>
          <pc:docMk/>
          <pc:sldMk cId="2157479482" sldId="302"/>
        </pc:sldMkLst>
      </pc:sldChg>
      <pc:sldChg chg="del">
        <pc:chgData name="Daniel-Ionut Matei" userId="ce67e35d-125d-4b90-a731-6729dfbe9f84" providerId="ADAL" clId="{4BC130CE-604A-4826-A5CE-E5A7FF074BFF}" dt="2022-08-24T16:47:33.542" v="0" actId="47"/>
        <pc:sldMkLst>
          <pc:docMk/>
          <pc:sldMk cId="88575401" sldId="303"/>
        </pc:sldMkLst>
      </pc:sldChg>
      <pc:sldChg chg="del">
        <pc:chgData name="Daniel-Ionut Matei" userId="ce67e35d-125d-4b90-a731-6729dfbe9f84" providerId="ADAL" clId="{4BC130CE-604A-4826-A5CE-E5A7FF074BFF}" dt="2022-08-24T16:47:33.542" v="0" actId="47"/>
        <pc:sldMkLst>
          <pc:docMk/>
          <pc:sldMk cId="2250698787" sldId="304"/>
        </pc:sldMkLst>
      </pc:sldChg>
      <pc:sldChg chg="del">
        <pc:chgData name="Daniel-Ionut Matei" userId="ce67e35d-125d-4b90-a731-6729dfbe9f84" providerId="ADAL" clId="{4BC130CE-604A-4826-A5CE-E5A7FF074BFF}" dt="2022-08-24T16:47:33.542" v="0" actId="47"/>
        <pc:sldMkLst>
          <pc:docMk/>
          <pc:sldMk cId="2268222025" sldId="307"/>
        </pc:sldMkLst>
      </pc:sldChg>
      <pc:sldChg chg="mod modShow">
        <pc:chgData name="Daniel-Ionut Matei" userId="ce67e35d-125d-4b90-a731-6729dfbe9f84" providerId="ADAL" clId="{4BC130CE-604A-4826-A5CE-E5A7FF074BFF}" dt="2022-08-24T16:48:57.136" v="4" actId="729"/>
        <pc:sldMkLst>
          <pc:docMk/>
          <pc:sldMk cId="3450558885" sldId="308"/>
        </pc:sldMkLst>
      </pc:sldChg>
      <pc:sldChg chg="mod modShow">
        <pc:chgData name="Daniel-Ionut Matei" userId="ce67e35d-125d-4b90-a731-6729dfbe9f84" providerId="ADAL" clId="{4BC130CE-604A-4826-A5CE-E5A7FF074BFF}" dt="2022-08-24T16:48:57.136" v="4" actId="729"/>
        <pc:sldMkLst>
          <pc:docMk/>
          <pc:sldMk cId="1338388288" sldId="309"/>
        </pc:sldMkLst>
      </pc:sldChg>
      <pc:sldChg chg="mod modShow">
        <pc:chgData name="Daniel-Ionut Matei" userId="ce67e35d-125d-4b90-a731-6729dfbe9f84" providerId="ADAL" clId="{4BC130CE-604A-4826-A5CE-E5A7FF074BFF}" dt="2022-08-24T16:48:57.136" v="4" actId="729"/>
        <pc:sldMkLst>
          <pc:docMk/>
          <pc:sldMk cId="4062468256" sldId="310"/>
        </pc:sldMkLst>
      </pc:sldChg>
      <pc:sldChg chg="mod modShow">
        <pc:chgData name="Daniel-Ionut Matei" userId="ce67e35d-125d-4b90-a731-6729dfbe9f84" providerId="ADAL" clId="{4BC130CE-604A-4826-A5CE-E5A7FF074BFF}" dt="2022-08-24T16:48:57.136" v="4" actId="729"/>
        <pc:sldMkLst>
          <pc:docMk/>
          <pc:sldMk cId="1279506996" sldId="311"/>
        </pc:sldMkLst>
      </pc:sldChg>
    </pc:docChg>
  </pc:docChgLst>
  <pc:docChgLst>
    <pc:chgData name="Daniel-Ionut Matei" userId="ce67e35d-125d-4b90-a731-6729dfbe9f84" providerId="ADAL" clId="{694423CF-43CF-49CE-9EB8-6CFBDBE59A96}"/>
    <pc:docChg chg="undo custSel addSld delSld modSld sldOrd">
      <pc:chgData name="Daniel-Ionut Matei" userId="ce67e35d-125d-4b90-a731-6729dfbe9f84" providerId="ADAL" clId="{694423CF-43CF-49CE-9EB8-6CFBDBE59A96}" dt="2020-11-04T16:26:31.109" v="81" actId="1076"/>
      <pc:docMkLst>
        <pc:docMk/>
      </pc:docMkLst>
      <pc:sldChg chg="modSp">
        <pc:chgData name="Daniel-Ionut Matei" userId="ce67e35d-125d-4b90-a731-6729dfbe9f84" providerId="ADAL" clId="{694423CF-43CF-49CE-9EB8-6CFBDBE59A96}" dt="2020-11-04T16:19:58.864" v="63" actId="20577"/>
        <pc:sldMkLst>
          <pc:docMk/>
          <pc:sldMk cId="2778696152" sldId="262"/>
        </pc:sldMkLst>
        <pc:spChg chg="mod">
          <ac:chgData name="Daniel-Ionut Matei" userId="ce67e35d-125d-4b90-a731-6729dfbe9f84" providerId="ADAL" clId="{694423CF-43CF-49CE-9EB8-6CFBDBE59A96}" dt="2020-11-04T16:19:58.864" v="63" actId="20577"/>
          <ac:spMkLst>
            <pc:docMk/>
            <pc:sldMk cId="2778696152" sldId="262"/>
            <ac:spMk id="14" creationId="{32982B7E-1861-A946-81F0-A3B6CABB2BBA}"/>
          </ac:spMkLst>
        </pc:spChg>
      </pc:sldChg>
      <pc:sldChg chg="modSp">
        <pc:chgData name="Daniel-Ionut Matei" userId="ce67e35d-125d-4b90-a731-6729dfbe9f84" providerId="ADAL" clId="{694423CF-43CF-49CE-9EB8-6CFBDBE59A96}" dt="2020-11-04T16:14:02.071" v="19" actId="1076"/>
        <pc:sldMkLst>
          <pc:docMk/>
          <pc:sldMk cId="3990987670" sldId="266"/>
        </pc:sldMkLst>
        <pc:picChg chg="mod">
          <ac:chgData name="Daniel-Ionut Matei" userId="ce67e35d-125d-4b90-a731-6729dfbe9f84" providerId="ADAL" clId="{694423CF-43CF-49CE-9EB8-6CFBDBE59A96}" dt="2020-11-04T16:14:02.071" v="19" actId="1076"/>
          <ac:picMkLst>
            <pc:docMk/>
            <pc:sldMk cId="3990987670" sldId="266"/>
            <ac:picMk id="6" creationId="{B6827299-1A72-4EE1-9078-82540973ED54}"/>
          </ac:picMkLst>
        </pc:picChg>
        <pc:picChg chg="mod">
          <ac:chgData name="Daniel-Ionut Matei" userId="ce67e35d-125d-4b90-a731-6729dfbe9f84" providerId="ADAL" clId="{694423CF-43CF-49CE-9EB8-6CFBDBE59A96}" dt="2020-11-04T16:14:01.917" v="18" actId="1076"/>
          <ac:picMkLst>
            <pc:docMk/>
            <pc:sldMk cId="3990987670" sldId="266"/>
            <ac:picMk id="7" creationId="{94955163-FE7E-4F7C-8BE1-158E5FC5E1C9}"/>
          </ac:picMkLst>
        </pc:picChg>
        <pc:picChg chg="mod">
          <ac:chgData name="Daniel-Ionut Matei" userId="ce67e35d-125d-4b90-a731-6729dfbe9f84" providerId="ADAL" clId="{694423CF-43CF-49CE-9EB8-6CFBDBE59A96}" dt="2020-11-04T16:14:01.743" v="17" actId="1076"/>
          <ac:picMkLst>
            <pc:docMk/>
            <pc:sldMk cId="3990987670" sldId="266"/>
            <ac:picMk id="9" creationId="{167794A4-E011-40F6-8DA5-B6217CE72F58}"/>
          </ac:picMkLst>
        </pc:picChg>
      </pc:sldChg>
      <pc:sldChg chg="mod">
        <pc:chgData name="Daniel-Ionut Matei" userId="ce67e35d-125d-4b90-a731-6729dfbe9f84" providerId="ADAL" clId="{694423CF-43CF-49CE-9EB8-6CFBDBE59A96}" dt="2020-11-04T16:16:17.545" v="26" actId="27918"/>
        <pc:sldMkLst>
          <pc:docMk/>
          <pc:sldMk cId="458606642" sldId="273"/>
        </pc:sldMkLst>
      </pc:sldChg>
      <pc:sldChg chg="modSp ord">
        <pc:chgData name="Daniel-Ionut Matei" userId="ce67e35d-125d-4b90-a731-6729dfbe9f84" providerId="ADAL" clId="{694423CF-43CF-49CE-9EB8-6CFBDBE59A96}" dt="2020-11-04T16:12:32.758" v="13" actId="20577"/>
        <pc:sldMkLst>
          <pc:docMk/>
          <pc:sldMk cId="1351185180" sldId="281"/>
        </pc:sldMkLst>
        <pc:spChg chg="mod">
          <ac:chgData name="Daniel-Ionut Matei" userId="ce67e35d-125d-4b90-a731-6729dfbe9f84" providerId="ADAL" clId="{694423CF-43CF-49CE-9EB8-6CFBDBE59A96}" dt="2020-11-04T16:12:32.758" v="13" actId="20577"/>
          <ac:spMkLst>
            <pc:docMk/>
            <pc:sldMk cId="1351185180" sldId="281"/>
            <ac:spMk id="2" creationId="{CA15C2D2-5418-4A39-8E10-A9F74E3504CC}"/>
          </ac:spMkLst>
        </pc:spChg>
      </pc:sldChg>
      <pc:sldChg chg="modSp">
        <pc:chgData name="Daniel-Ionut Matei" userId="ce67e35d-125d-4b90-a731-6729dfbe9f84" providerId="ADAL" clId="{694423CF-43CF-49CE-9EB8-6CFBDBE59A96}" dt="2020-11-04T16:12:05.554" v="2" actId="20577"/>
        <pc:sldMkLst>
          <pc:docMk/>
          <pc:sldMk cId="755448465" sldId="282"/>
        </pc:sldMkLst>
        <pc:spChg chg="mod">
          <ac:chgData name="Daniel-Ionut Matei" userId="ce67e35d-125d-4b90-a731-6729dfbe9f84" providerId="ADAL" clId="{694423CF-43CF-49CE-9EB8-6CFBDBE59A96}" dt="2020-11-04T16:12:05.554" v="2" actId="20577"/>
          <ac:spMkLst>
            <pc:docMk/>
            <pc:sldMk cId="755448465" sldId="282"/>
            <ac:spMk id="2" creationId="{C3D9A6CF-29F9-461D-9BD2-4CDBB7AD32B9}"/>
          </ac:spMkLst>
        </pc:spChg>
      </pc:sldChg>
      <pc:sldChg chg="modSp">
        <pc:chgData name="Daniel-Ionut Matei" userId="ce67e35d-125d-4b90-a731-6729dfbe9f84" providerId="ADAL" clId="{694423CF-43CF-49CE-9EB8-6CFBDBE59A96}" dt="2020-11-04T16:12:07.760" v="3" actId="20577"/>
        <pc:sldMkLst>
          <pc:docMk/>
          <pc:sldMk cId="1205053525" sldId="283"/>
        </pc:sldMkLst>
        <pc:spChg chg="mod">
          <ac:chgData name="Daniel-Ionut Matei" userId="ce67e35d-125d-4b90-a731-6729dfbe9f84" providerId="ADAL" clId="{694423CF-43CF-49CE-9EB8-6CFBDBE59A96}" dt="2020-11-04T16:12:07.760" v="3" actId="20577"/>
          <ac:spMkLst>
            <pc:docMk/>
            <pc:sldMk cId="1205053525" sldId="283"/>
            <ac:spMk id="2" creationId="{6CC0BA9E-A896-4342-BC7F-7583C8CC80F3}"/>
          </ac:spMkLst>
        </pc:spChg>
      </pc:sldChg>
      <pc:sldChg chg="modSp">
        <pc:chgData name="Daniel-Ionut Matei" userId="ce67e35d-125d-4b90-a731-6729dfbe9f84" providerId="ADAL" clId="{694423CF-43CF-49CE-9EB8-6CFBDBE59A96}" dt="2020-11-04T16:12:14.711" v="6" actId="27636"/>
        <pc:sldMkLst>
          <pc:docMk/>
          <pc:sldMk cId="4061145729" sldId="284"/>
        </pc:sldMkLst>
        <pc:spChg chg="mod">
          <ac:chgData name="Daniel-Ionut Matei" userId="ce67e35d-125d-4b90-a731-6729dfbe9f84" providerId="ADAL" clId="{694423CF-43CF-49CE-9EB8-6CFBDBE59A96}" dt="2020-11-04T16:12:14.711" v="6" actId="27636"/>
          <ac:spMkLst>
            <pc:docMk/>
            <pc:sldMk cId="4061145729" sldId="284"/>
            <ac:spMk id="2" creationId="{8744DC97-501B-4DF4-A238-F703B5ED9DDC}"/>
          </ac:spMkLst>
        </pc:spChg>
      </pc:sldChg>
      <pc:sldChg chg="modSp">
        <pc:chgData name="Daniel-Ionut Matei" userId="ce67e35d-125d-4b90-a731-6729dfbe9f84" providerId="ADAL" clId="{694423CF-43CF-49CE-9EB8-6CFBDBE59A96}" dt="2020-11-04T16:12:18.054" v="7" actId="20577"/>
        <pc:sldMkLst>
          <pc:docMk/>
          <pc:sldMk cId="4091812805" sldId="285"/>
        </pc:sldMkLst>
        <pc:spChg chg="mod">
          <ac:chgData name="Daniel-Ionut Matei" userId="ce67e35d-125d-4b90-a731-6729dfbe9f84" providerId="ADAL" clId="{694423CF-43CF-49CE-9EB8-6CFBDBE59A96}" dt="2020-11-04T16:12:18.054" v="7" actId="20577"/>
          <ac:spMkLst>
            <pc:docMk/>
            <pc:sldMk cId="4091812805" sldId="285"/>
            <ac:spMk id="2" creationId="{2D7B688E-8A00-4819-85A9-FF997F9E2E99}"/>
          </ac:spMkLst>
        </pc:spChg>
      </pc:sldChg>
      <pc:sldChg chg="modSp">
        <pc:chgData name="Daniel-Ionut Matei" userId="ce67e35d-125d-4b90-a731-6729dfbe9f84" providerId="ADAL" clId="{694423CF-43CF-49CE-9EB8-6CFBDBE59A96}" dt="2020-11-04T16:12:21.155" v="8" actId="20577"/>
        <pc:sldMkLst>
          <pc:docMk/>
          <pc:sldMk cId="3654951057" sldId="286"/>
        </pc:sldMkLst>
        <pc:spChg chg="mod">
          <ac:chgData name="Daniel-Ionut Matei" userId="ce67e35d-125d-4b90-a731-6729dfbe9f84" providerId="ADAL" clId="{694423CF-43CF-49CE-9EB8-6CFBDBE59A96}" dt="2020-11-04T16:12:21.155" v="8" actId="20577"/>
          <ac:spMkLst>
            <pc:docMk/>
            <pc:sldMk cId="3654951057" sldId="286"/>
            <ac:spMk id="2" creationId="{0431769B-8E22-40A1-8A4C-B93CE7A57458}"/>
          </ac:spMkLst>
        </pc:spChg>
      </pc:sldChg>
      <pc:sldChg chg="modSp">
        <pc:chgData name="Daniel-Ionut Matei" userId="ce67e35d-125d-4b90-a731-6729dfbe9f84" providerId="ADAL" clId="{694423CF-43CF-49CE-9EB8-6CFBDBE59A96}" dt="2020-11-04T16:12:24.272" v="9" actId="20577"/>
        <pc:sldMkLst>
          <pc:docMk/>
          <pc:sldMk cId="2642426070" sldId="287"/>
        </pc:sldMkLst>
        <pc:spChg chg="mod">
          <ac:chgData name="Daniel-Ionut Matei" userId="ce67e35d-125d-4b90-a731-6729dfbe9f84" providerId="ADAL" clId="{694423CF-43CF-49CE-9EB8-6CFBDBE59A96}" dt="2020-11-04T16:12:24.272" v="9" actId="20577"/>
          <ac:spMkLst>
            <pc:docMk/>
            <pc:sldMk cId="2642426070" sldId="287"/>
            <ac:spMk id="2" creationId="{CC7656D3-0A3D-4BFF-A951-5E4E25A11B1A}"/>
          </ac:spMkLst>
        </pc:spChg>
      </pc:sldChg>
      <pc:sldChg chg="modSp">
        <pc:chgData name="Daniel-Ionut Matei" userId="ce67e35d-125d-4b90-a731-6729dfbe9f84" providerId="ADAL" clId="{694423CF-43CF-49CE-9EB8-6CFBDBE59A96}" dt="2020-11-04T16:12:26.723" v="10" actId="20577"/>
        <pc:sldMkLst>
          <pc:docMk/>
          <pc:sldMk cId="2690353589" sldId="288"/>
        </pc:sldMkLst>
        <pc:spChg chg="mod">
          <ac:chgData name="Daniel-Ionut Matei" userId="ce67e35d-125d-4b90-a731-6729dfbe9f84" providerId="ADAL" clId="{694423CF-43CF-49CE-9EB8-6CFBDBE59A96}" dt="2020-11-04T16:12:26.723" v="10" actId="20577"/>
          <ac:spMkLst>
            <pc:docMk/>
            <pc:sldMk cId="2690353589" sldId="288"/>
            <ac:spMk id="2" creationId="{6796505A-5F03-401A-AE94-0C5C954163CD}"/>
          </ac:spMkLst>
        </pc:spChg>
      </pc:sldChg>
      <pc:sldChg chg="modSp">
        <pc:chgData name="Daniel-Ionut Matei" userId="ce67e35d-125d-4b90-a731-6729dfbe9f84" providerId="ADAL" clId="{694423CF-43CF-49CE-9EB8-6CFBDBE59A96}" dt="2020-11-04T16:12:29.614" v="11" actId="20577"/>
        <pc:sldMkLst>
          <pc:docMk/>
          <pc:sldMk cId="3313324480" sldId="289"/>
        </pc:sldMkLst>
        <pc:spChg chg="mod">
          <ac:chgData name="Daniel-Ionut Matei" userId="ce67e35d-125d-4b90-a731-6729dfbe9f84" providerId="ADAL" clId="{694423CF-43CF-49CE-9EB8-6CFBDBE59A96}" dt="2020-11-04T16:12:29.614" v="11" actId="20577"/>
          <ac:spMkLst>
            <pc:docMk/>
            <pc:sldMk cId="3313324480" sldId="289"/>
            <ac:spMk id="2" creationId="{976D9D64-1754-4345-82E1-418E5E5B1C53}"/>
          </ac:spMkLst>
        </pc:spChg>
      </pc:sldChg>
      <pc:sldChg chg="modSp">
        <pc:chgData name="Daniel-Ionut Matei" userId="ce67e35d-125d-4b90-a731-6729dfbe9f84" providerId="ADAL" clId="{694423CF-43CF-49CE-9EB8-6CFBDBE59A96}" dt="2020-11-04T16:26:31.109" v="81" actId="1076"/>
        <pc:sldMkLst>
          <pc:docMk/>
          <pc:sldMk cId="2250698787" sldId="304"/>
        </pc:sldMkLst>
        <pc:spChg chg="mod">
          <ac:chgData name="Daniel-Ionut Matei" userId="ce67e35d-125d-4b90-a731-6729dfbe9f84" providerId="ADAL" clId="{694423CF-43CF-49CE-9EB8-6CFBDBE59A96}" dt="2020-11-04T16:26:31.109" v="81" actId="1076"/>
          <ac:spMkLst>
            <pc:docMk/>
            <pc:sldMk cId="2250698787" sldId="304"/>
            <ac:spMk id="10" creationId="{12DF6C3F-0CAF-466C-ABCC-2B3583DD4E71}"/>
          </ac:spMkLst>
        </pc:spChg>
        <pc:picChg chg="mod">
          <ac:chgData name="Daniel-Ionut Matei" userId="ce67e35d-125d-4b90-a731-6729dfbe9f84" providerId="ADAL" clId="{694423CF-43CF-49CE-9EB8-6CFBDBE59A96}" dt="2020-11-04T16:26:21.649" v="75" actId="14100"/>
          <ac:picMkLst>
            <pc:docMk/>
            <pc:sldMk cId="2250698787" sldId="304"/>
            <ac:picMk id="4" creationId="{D095250D-720A-451D-853A-2B35CEB8A810}"/>
          </ac:picMkLst>
        </pc:picChg>
        <pc:picChg chg="mod">
          <ac:chgData name="Daniel-Ionut Matei" userId="ce67e35d-125d-4b90-a731-6729dfbe9f84" providerId="ADAL" clId="{694423CF-43CF-49CE-9EB8-6CFBDBE59A96}" dt="2020-11-04T16:26:12.224" v="74" actId="14100"/>
          <ac:picMkLst>
            <pc:docMk/>
            <pc:sldMk cId="2250698787" sldId="304"/>
            <ac:picMk id="9" creationId="{C97DD9C4-4411-4353-8844-9299295BA631}"/>
          </ac:picMkLst>
        </pc:picChg>
      </pc:sldChg>
      <pc:sldChg chg="modSp">
        <pc:chgData name="Daniel-Ionut Matei" userId="ce67e35d-125d-4b90-a731-6729dfbe9f84" providerId="ADAL" clId="{694423CF-43CF-49CE-9EB8-6CFBDBE59A96}" dt="2020-11-04T16:25:46.180" v="65" actId="403"/>
        <pc:sldMkLst>
          <pc:docMk/>
          <pc:sldMk cId="2268222025" sldId="307"/>
        </pc:sldMkLst>
        <pc:spChg chg="mod">
          <ac:chgData name="Daniel-Ionut Matei" userId="ce67e35d-125d-4b90-a731-6729dfbe9f84" providerId="ADAL" clId="{694423CF-43CF-49CE-9EB8-6CFBDBE59A96}" dt="2020-11-04T16:25:46.180" v="65" actId="403"/>
          <ac:spMkLst>
            <pc:docMk/>
            <pc:sldMk cId="2268222025" sldId="307"/>
            <ac:spMk id="2" creationId="{B0AAC8C0-0A91-411A-91BE-5DC9C600CCCE}"/>
          </ac:spMkLst>
        </pc:spChg>
        <pc:spChg chg="mod">
          <ac:chgData name="Daniel-Ionut Matei" userId="ce67e35d-125d-4b90-a731-6729dfbe9f84" providerId="ADAL" clId="{694423CF-43CF-49CE-9EB8-6CFBDBE59A96}" dt="2020-11-04T16:11:47.285" v="0" actId="20577"/>
          <ac:spMkLst>
            <pc:docMk/>
            <pc:sldMk cId="2268222025" sldId="307"/>
            <ac:spMk id="3" creationId="{9F604E91-32B2-4BD8-9A20-4BA7187636B3}"/>
          </ac:spMkLst>
        </pc:spChg>
      </pc:sldChg>
      <pc:sldChg chg="modSp add del">
        <pc:chgData name="Daniel-Ionut Matei" userId="ce67e35d-125d-4b90-a731-6729dfbe9f84" providerId="ADAL" clId="{694423CF-43CF-49CE-9EB8-6CFBDBE59A96}" dt="2020-11-04T16:18:33.030" v="41"/>
        <pc:sldMkLst>
          <pc:docMk/>
          <pc:sldMk cId="957216315" sldId="312"/>
        </pc:sldMkLst>
        <pc:spChg chg="mod">
          <ac:chgData name="Daniel-Ionut Matei" userId="ce67e35d-125d-4b90-a731-6729dfbe9f84" providerId="ADAL" clId="{694423CF-43CF-49CE-9EB8-6CFBDBE59A96}" dt="2020-11-04T16:18:32.257" v="40" actId="20577"/>
          <ac:spMkLst>
            <pc:docMk/>
            <pc:sldMk cId="957216315" sldId="312"/>
            <ac:spMk id="2" creationId="{06EE8278-775C-44D9-B61F-482600B36C50}"/>
          </ac:spMkLst>
        </pc:spChg>
      </pc:sldChg>
    </pc:docChg>
  </pc:docChgLst>
  <pc:docChgLst>
    <pc:chgData name="Daniel-Ionut Matei" userId="ce67e35d-125d-4b90-a731-6729dfbe9f84" providerId="ADAL" clId="{A9BC7CEA-41AA-4120-899A-722C4F814DD5}"/>
    <pc:docChg chg="undo redo custSel modSld">
      <pc:chgData name="Daniel-Ionut Matei" userId="ce67e35d-125d-4b90-a731-6729dfbe9f84" providerId="ADAL" clId="{A9BC7CEA-41AA-4120-899A-722C4F814DD5}" dt="2020-11-05T07:38:20.074" v="101" actId="6549"/>
      <pc:docMkLst>
        <pc:docMk/>
      </pc:docMkLst>
      <pc:sldChg chg="modSp">
        <pc:chgData name="Daniel-Ionut Matei" userId="ce67e35d-125d-4b90-a731-6729dfbe9f84" providerId="ADAL" clId="{A9BC7CEA-41AA-4120-899A-722C4F814DD5}" dt="2020-11-05T07:38:20.074" v="101" actId="6549"/>
        <pc:sldMkLst>
          <pc:docMk/>
          <pc:sldMk cId="2778696152" sldId="262"/>
        </pc:sldMkLst>
        <pc:spChg chg="mod">
          <ac:chgData name="Daniel-Ionut Matei" userId="ce67e35d-125d-4b90-a731-6729dfbe9f84" providerId="ADAL" clId="{A9BC7CEA-41AA-4120-899A-722C4F814DD5}" dt="2020-11-05T07:15:52.923" v="45"/>
          <ac:spMkLst>
            <pc:docMk/>
            <pc:sldMk cId="2778696152" sldId="262"/>
            <ac:spMk id="2" creationId="{8B93F7FB-D816-714D-9FC8-6D8ABA8C8357}"/>
          </ac:spMkLst>
        </pc:spChg>
        <pc:spChg chg="mod">
          <ac:chgData name="Daniel-Ionut Matei" userId="ce67e35d-125d-4b90-a731-6729dfbe9f84" providerId="ADAL" clId="{A9BC7CEA-41AA-4120-899A-722C4F814DD5}" dt="2020-11-05T07:38:20.074" v="101" actId="6549"/>
          <ac:spMkLst>
            <pc:docMk/>
            <pc:sldMk cId="2778696152" sldId="262"/>
            <ac:spMk id="14" creationId="{32982B7E-1861-A946-81F0-A3B6CABB2BBA}"/>
          </ac:spMkLst>
        </pc:spChg>
      </pc:sldChg>
      <pc:sldChg chg="modSp">
        <pc:chgData name="Daniel-Ionut Matei" userId="ce67e35d-125d-4b90-a731-6729dfbe9f84" providerId="ADAL" clId="{A9BC7CEA-41AA-4120-899A-722C4F814DD5}" dt="2020-11-05T07:15:07.355" v="41"/>
        <pc:sldMkLst>
          <pc:docMk/>
          <pc:sldMk cId="4095290327" sldId="268"/>
        </pc:sldMkLst>
        <pc:spChg chg="mod">
          <ac:chgData name="Daniel-Ionut Matei" userId="ce67e35d-125d-4b90-a731-6729dfbe9f84" providerId="ADAL" clId="{A9BC7CEA-41AA-4120-899A-722C4F814DD5}" dt="2020-11-05T07:15:07.355" v="41"/>
          <ac:spMkLst>
            <pc:docMk/>
            <pc:sldMk cId="4095290327" sldId="268"/>
            <ac:spMk id="2" creationId="{C304E953-C6D2-6C46-B670-6600B56AEDDC}"/>
          </ac:spMkLst>
        </pc:spChg>
      </pc:sldChg>
      <pc:sldChg chg="modSp">
        <pc:chgData name="Daniel-Ionut Matei" userId="ce67e35d-125d-4b90-a731-6729dfbe9f84" providerId="ADAL" clId="{A9BC7CEA-41AA-4120-899A-722C4F814DD5}" dt="2020-11-05T07:14:52.323" v="40"/>
        <pc:sldMkLst>
          <pc:docMk/>
          <pc:sldMk cId="1725686421" sldId="269"/>
        </pc:sldMkLst>
        <pc:spChg chg="mod">
          <ac:chgData name="Daniel-Ionut Matei" userId="ce67e35d-125d-4b90-a731-6729dfbe9f84" providerId="ADAL" clId="{A9BC7CEA-41AA-4120-899A-722C4F814DD5}" dt="2020-11-05T07:14:52.323" v="40"/>
          <ac:spMkLst>
            <pc:docMk/>
            <pc:sldMk cId="1725686421" sldId="269"/>
            <ac:spMk id="3" creationId="{5D9D0971-F092-624A-97F6-2D61CA356997}"/>
          </ac:spMkLst>
        </pc:spChg>
      </pc:sldChg>
      <pc:sldChg chg="modSp modNotesTx">
        <pc:chgData name="Daniel-Ionut Matei" userId="ce67e35d-125d-4b90-a731-6729dfbe9f84" providerId="ADAL" clId="{A9BC7CEA-41AA-4120-899A-722C4F814DD5}" dt="2020-11-05T07:13:30.377" v="35" actId="14100"/>
        <pc:sldMkLst>
          <pc:docMk/>
          <pc:sldMk cId="2739828655" sldId="290"/>
        </pc:sldMkLst>
        <pc:spChg chg="mod">
          <ac:chgData name="Daniel-Ionut Matei" userId="ce67e35d-125d-4b90-a731-6729dfbe9f84" providerId="ADAL" clId="{A9BC7CEA-41AA-4120-899A-722C4F814DD5}" dt="2020-11-05T07:13:30.377" v="35" actId="14100"/>
          <ac:spMkLst>
            <pc:docMk/>
            <pc:sldMk cId="2739828655" sldId="290"/>
            <ac:spMk id="9" creationId="{8A63CC8D-18D5-0645-8B5D-A37F11E3D674}"/>
          </ac:spMkLst>
        </pc:spChg>
        <pc:spChg chg="mod">
          <ac:chgData name="Daniel-Ionut Matei" userId="ce67e35d-125d-4b90-a731-6729dfbe9f84" providerId="ADAL" clId="{A9BC7CEA-41AA-4120-899A-722C4F814DD5}" dt="2020-11-05T07:12:08.355" v="32" actId="20577"/>
          <ac:spMkLst>
            <pc:docMk/>
            <pc:sldMk cId="2739828655" sldId="290"/>
            <ac:spMk id="10" creationId="{2F92D402-FF0F-9A4B-974D-B9F5DBE9B7FF}"/>
          </ac:spMkLst>
        </pc:spChg>
      </pc:sldChg>
      <pc:sldChg chg="modSp">
        <pc:chgData name="Daniel-Ionut Matei" userId="ce67e35d-125d-4b90-a731-6729dfbe9f84" providerId="ADAL" clId="{A9BC7CEA-41AA-4120-899A-722C4F814DD5}" dt="2020-11-05T07:16:14.987" v="46"/>
        <pc:sldMkLst>
          <pc:docMk/>
          <pc:sldMk cId="928220619" sldId="291"/>
        </pc:sldMkLst>
        <pc:spChg chg="mod">
          <ac:chgData name="Daniel-Ionut Matei" userId="ce67e35d-125d-4b90-a731-6729dfbe9f84" providerId="ADAL" clId="{A9BC7CEA-41AA-4120-899A-722C4F814DD5}" dt="2020-11-05T07:16:14.987" v="46"/>
          <ac:spMkLst>
            <pc:docMk/>
            <pc:sldMk cId="928220619" sldId="291"/>
            <ac:spMk id="2" creationId="{4579B8CC-6CA4-4349-9209-2A9C3896DEBC}"/>
          </ac:spMkLst>
        </pc:spChg>
      </pc:sldChg>
      <pc:sldChg chg="modSp">
        <pc:chgData name="Daniel-Ionut Matei" userId="ce67e35d-125d-4b90-a731-6729dfbe9f84" providerId="ADAL" clId="{A9BC7CEA-41AA-4120-899A-722C4F814DD5}" dt="2020-11-05T07:17:39.337" v="54"/>
        <pc:sldMkLst>
          <pc:docMk/>
          <pc:sldMk cId="3450558885" sldId="308"/>
        </pc:sldMkLst>
        <pc:spChg chg="mod">
          <ac:chgData name="Daniel-Ionut Matei" userId="ce67e35d-125d-4b90-a731-6729dfbe9f84" providerId="ADAL" clId="{A9BC7CEA-41AA-4120-899A-722C4F814DD5}" dt="2020-11-05T07:17:39.337" v="54"/>
          <ac:spMkLst>
            <pc:docMk/>
            <pc:sldMk cId="3450558885" sldId="308"/>
            <ac:spMk id="2" creationId="{D3538A42-F74C-4B14-8B18-EA400B4BBF0F}"/>
          </ac:spMkLst>
        </pc:spChg>
      </pc:sldChg>
      <pc:sldChg chg="modSp">
        <pc:chgData name="Daniel-Ionut Matei" userId="ce67e35d-125d-4b90-a731-6729dfbe9f84" providerId="ADAL" clId="{A9BC7CEA-41AA-4120-899A-722C4F814DD5}" dt="2020-11-05T07:17:05.721" v="51"/>
        <pc:sldMkLst>
          <pc:docMk/>
          <pc:sldMk cId="1338388288" sldId="309"/>
        </pc:sldMkLst>
        <pc:spChg chg="mod">
          <ac:chgData name="Daniel-Ionut Matei" userId="ce67e35d-125d-4b90-a731-6729dfbe9f84" providerId="ADAL" clId="{A9BC7CEA-41AA-4120-899A-722C4F814DD5}" dt="2020-11-05T07:17:05.721" v="51"/>
          <ac:spMkLst>
            <pc:docMk/>
            <pc:sldMk cId="1338388288" sldId="309"/>
            <ac:spMk id="2" creationId="{52CF168D-61BD-4D08-8704-DCF76A675AED}"/>
          </ac:spMkLst>
        </pc:spChg>
      </pc:sldChg>
      <pc:sldChg chg="modSp">
        <pc:chgData name="Daniel-Ionut Matei" userId="ce67e35d-125d-4b90-a731-6729dfbe9f84" providerId="ADAL" clId="{A9BC7CEA-41AA-4120-899A-722C4F814DD5}" dt="2020-11-05T07:17:26.100" v="53"/>
        <pc:sldMkLst>
          <pc:docMk/>
          <pc:sldMk cId="1279506996" sldId="311"/>
        </pc:sldMkLst>
        <pc:spChg chg="mod">
          <ac:chgData name="Daniel-Ionut Matei" userId="ce67e35d-125d-4b90-a731-6729dfbe9f84" providerId="ADAL" clId="{A9BC7CEA-41AA-4120-899A-722C4F814DD5}" dt="2020-11-05T07:17:26.100" v="53"/>
          <ac:spMkLst>
            <pc:docMk/>
            <pc:sldMk cId="1279506996" sldId="311"/>
            <ac:spMk id="2" creationId="{C1CB40F9-C831-4678-8041-0CA47D1546F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8C528-AB3F-4A2C-9B18-F7553C7B4FE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69BC7FE7-9FF8-43C6-B4C9-D0ACCB7DD3E4}">
      <dgm:prSet phldrT="[Tekst]"/>
      <dgm:spPr>
        <a:solidFill>
          <a:schemeClr val="accent1">
            <a:hueOff val="0"/>
            <a:satOff val="0"/>
            <a:lumOff val="0"/>
            <a:alpha val="50000"/>
          </a:schemeClr>
        </a:solidFill>
      </dgm:spPr>
      <dgm:t>
        <a:bodyPr/>
        <a:lstStyle/>
        <a:p>
          <a:r>
            <a:rPr lang="en-GB" dirty="0" err="1"/>
            <a:t>Preventie</a:t>
          </a:r>
          <a:endParaRPr lang="en-GB" dirty="0"/>
        </a:p>
      </dgm:t>
    </dgm:pt>
    <dgm:pt modelId="{654420E9-A1F4-462B-93ED-C1C8F47057B5}" type="parTrans" cxnId="{4FAD2691-7087-4CE2-9A6A-318A2944CBE0}">
      <dgm:prSet/>
      <dgm:spPr/>
      <dgm:t>
        <a:bodyPr/>
        <a:lstStyle/>
        <a:p>
          <a:endParaRPr lang="en-GB"/>
        </a:p>
      </dgm:t>
    </dgm:pt>
    <dgm:pt modelId="{F792F5AE-F165-494E-98D6-6F94190C224D}" type="sibTrans" cxnId="{4FAD2691-7087-4CE2-9A6A-318A2944CBE0}">
      <dgm:prSet/>
      <dgm:spPr/>
      <dgm:t>
        <a:bodyPr/>
        <a:lstStyle/>
        <a:p>
          <a:endParaRPr lang="en-GB"/>
        </a:p>
      </dgm:t>
    </dgm:pt>
    <dgm:pt modelId="{6EF22ECE-9965-4BF3-8D5C-4EA9F9712AE7}">
      <dgm:prSet phldrT="[Tekst]"/>
      <dgm:spPr>
        <a:solidFill>
          <a:schemeClr val="accent1">
            <a:hueOff val="0"/>
            <a:satOff val="0"/>
            <a:lumOff val="0"/>
            <a:alpha val="50000"/>
          </a:schemeClr>
        </a:solidFill>
      </dgm:spPr>
      <dgm:t>
        <a:bodyPr/>
        <a:lstStyle/>
        <a:p>
          <a:r>
            <a:rPr lang="en-GB" dirty="0" err="1"/>
            <a:t>Recuperare</a:t>
          </a:r>
          <a:endParaRPr lang="en-GB" dirty="0"/>
        </a:p>
      </dgm:t>
    </dgm:pt>
    <dgm:pt modelId="{90BE0CA0-743B-4D10-A8B8-3A3CB20AC0EE}" type="parTrans" cxnId="{4C3576DB-1B3C-43EE-89BF-3BF5490A72C0}">
      <dgm:prSet/>
      <dgm:spPr/>
      <dgm:t>
        <a:bodyPr/>
        <a:lstStyle/>
        <a:p>
          <a:endParaRPr lang="en-GB"/>
        </a:p>
      </dgm:t>
    </dgm:pt>
    <dgm:pt modelId="{37BE56C3-3458-4976-9D68-77F7FB16047D}" type="sibTrans" cxnId="{4C3576DB-1B3C-43EE-89BF-3BF5490A72C0}">
      <dgm:prSet/>
      <dgm:spPr/>
      <dgm:t>
        <a:bodyPr/>
        <a:lstStyle/>
        <a:p>
          <a:endParaRPr lang="en-GB"/>
        </a:p>
      </dgm:t>
    </dgm:pt>
    <dgm:pt modelId="{5E0A84D9-FC9B-4120-8E8A-12BF466605AA}">
      <dgm:prSet phldrT="[Tekst]"/>
      <dgm:spPr/>
      <dgm:t>
        <a:bodyPr/>
        <a:lstStyle/>
        <a:p>
          <a:r>
            <a:rPr lang="en-GB" dirty="0" err="1"/>
            <a:t>Pregatire</a:t>
          </a:r>
          <a:endParaRPr lang="en-GB" dirty="0"/>
        </a:p>
      </dgm:t>
    </dgm:pt>
    <dgm:pt modelId="{FC93B9E3-6083-4786-9A72-A8371D16B3CF}" type="parTrans" cxnId="{943A1795-9504-4F80-BFAE-D64E1FD67CE9}">
      <dgm:prSet/>
      <dgm:spPr/>
      <dgm:t>
        <a:bodyPr/>
        <a:lstStyle/>
        <a:p>
          <a:endParaRPr lang="en-GB"/>
        </a:p>
      </dgm:t>
    </dgm:pt>
    <dgm:pt modelId="{14CB28CA-28D8-4BA8-908F-EBDA60E2A22A}" type="sibTrans" cxnId="{943A1795-9504-4F80-BFAE-D64E1FD67CE9}">
      <dgm:prSet/>
      <dgm:spPr/>
      <dgm:t>
        <a:bodyPr/>
        <a:lstStyle/>
        <a:p>
          <a:endParaRPr lang="en-GB"/>
        </a:p>
      </dgm:t>
    </dgm:pt>
    <dgm:pt modelId="{973F0C01-1C47-495A-9D1F-4570204B7550}">
      <dgm:prSet phldrT="[Tekst]"/>
      <dgm:spPr/>
      <dgm:t>
        <a:bodyPr/>
        <a:lstStyle/>
        <a:p>
          <a:r>
            <a:rPr lang="en-GB" dirty="0" err="1"/>
            <a:t>Raspuns</a:t>
          </a:r>
          <a:endParaRPr lang="en-GB" dirty="0"/>
        </a:p>
      </dgm:t>
    </dgm:pt>
    <dgm:pt modelId="{E5515342-504D-43F2-90A0-D6197E30F98F}" type="parTrans" cxnId="{16C1FA9C-24DA-45EC-9043-DCBDA28E9A5B}">
      <dgm:prSet/>
      <dgm:spPr/>
      <dgm:t>
        <a:bodyPr/>
        <a:lstStyle/>
        <a:p>
          <a:endParaRPr lang="en-GB"/>
        </a:p>
      </dgm:t>
    </dgm:pt>
    <dgm:pt modelId="{4BAEBC90-0F8E-46A7-BC11-CA7C9DA2CACA}" type="sibTrans" cxnId="{16C1FA9C-24DA-45EC-9043-DCBDA28E9A5B}">
      <dgm:prSet/>
      <dgm:spPr/>
      <dgm:t>
        <a:bodyPr/>
        <a:lstStyle/>
        <a:p>
          <a:endParaRPr lang="en-GB"/>
        </a:p>
      </dgm:t>
    </dgm:pt>
    <dgm:pt modelId="{5E245BB5-FF4C-4B75-B18B-24E33092E603}" type="pres">
      <dgm:prSet presAssocID="{D5C8C528-AB3F-4A2C-9B18-F7553C7B4FE6}" presName="cycle" presStyleCnt="0">
        <dgm:presLayoutVars>
          <dgm:dir/>
          <dgm:resizeHandles val="exact"/>
        </dgm:presLayoutVars>
      </dgm:prSet>
      <dgm:spPr/>
      <dgm:t>
        <a:bodyPr/>
        <a:lstStyle/>
        <a:p>
          <a:endParaRPr lang="ro-RO"/>
        </a:p>
      </dgm:t>
    </dgm:pt>
    <dgm:pt modelId="{003B8860-8D2D-4177-AF78-3370A1C319F3}" type="pres">
      <dgm:prSet presAssocID="{69BC7FE7-9FF8-43C6-B4C9-D0ACCB7DD3E4}" presName="node" presStyleLbl="node1" presStyleIdx="0" presStyleCnt="4">
        <dgm:presLayoutVars>
          <dgm:bulletEnabled val="1"/>
        </dgm:presLayoutVars>
      </dgm:prSet>
      <dgm:spPr/>
      <dgm:t>
        <a:bodyPr/>
        <a:lstStyle/>
        <a:p>
          <a:endParaRPr lang="ro-RO"/>
        </a:p>
      </dgm:t>
    </dgm:pt>
    <dgm:pt modelId="{81FEDAB6-5809-48C4-BCBF-7BBF307C2F6F}" type="pres">
      <dgm:prSet presAssocID="{69BC7FE7-9FF8-43C6-B4C9-D0ACCB7DD3E4}" presName="spNode" presStyleCnt="0"/>
      <dgm:spPr/>
    </dgm:pt>
    <dgm:pt modelId="{4F34C423-63F8-44DD-B4E8-C0B26A432BA0}" type="pres">
      <dgm:prSet presAssocID="{F792F5AE-F165-494E-98D6-6F94190C224D}" presName="sibTrans" presStyleLbl="sibTrans1D1" presStyleIdx="0" presStyleCnt="4"/>
      <dgm:spPr/>
      <dgm:t>
        <a:bodyPr/>
        <a:lstStyle/>
        <a:p>
          <a:endParaRPr lang="ro-RO"/>
        </a:p>
      </dgm:t>
    </dgm:pt>
    <dgm:pt modelId="{58A7CCB5-8F69-4FAC-98E2-2E6EB936A8CF}" type="pres">
      <dgm:prSet presAssocID="{5E0A84D9-FC9B-4120-8E8A-12BF466605AA}" presName="node" presStyleLbl="node1" presStyleIdx="1" presStyleCnt="4">
        <dgm:presLayoutVars>
          <dgm:bulletEnabled val="1"/>
        </dgm:presLayoutVars>
      </dgm:prSet>
      <dgm:spPr/>
      <dgm:t>
        <a:bodyPr/>
        <a:lstStyle/>
        <a:p>
          <a:endParaRPr lang="ro-RO"/>
        </a:p>
      </dgm:t>
    </dgm:pt>
    <dgm:pt modelId="{7C489C53-EA5C-42F1-BD71-A2DDB793F2D6}" type="pres">
      <dgm:prSet presAssocID="{5E0A84D9-FC9B-4120-8E8A-12BF466605AA}" presName="spNode" presStyleCnt="0"/>
      <dgm:spPr/>
    </dgm:pt>
    <dgm:pt modelId="{C940743F-9C74-4DB4-80DD-DDC3BDC15BF5}" type="pres">
      <dgm:prSet presAssocID="{14CB28CA-28D8-4BA8-908F-EBDA60E2A22A}" presName="sibTrans" presStyleLbl="sibTrans1D1" presStyleIdx="1" presStyleCnt="4"/>
      <dgm:spPr/>
      <dgm:t>
        <a:bodyPr/>
        <a:lstStyle/>
        <a:p>
          <a:endParaRPr lang="ro-RO"/>
        </a:p>
      </dgm:t>
    </dgm:pt>
    <dgm:pt modelId="{876120C4-1217-474F-AD19-FE9BFED69740}" type="pres">
      <dgm:prSet presAssocID="{973F0C01-1C47-495A-9D1F-4570204B7550}" presName="node" presStyleLbl="node1" presStyleIdx="2" presStyleCnt="4">
        <dgm:presLayoutVars>
          <dgm:bulletEnabled val="1"/>
        </dgm:presLayoutVars>
      </dgm:prSet>
      <dgm:spPr/>
      <dgm:t>
        <a:bodyPr/>
        <a:lstStyle/>
        <a:p>
          <a:endParaRPr lang="ro-RO"/>
        </a:p>
      </dgm:t>
    </dgm:pt>
    <dgm:pt modelId="{BBCCBD99-0A4C-4E05-92C3-AE4F7D14751E}" type="pres">
      <dgm:prSet presAssocID="{973F0C01-1C47-495A-9D1F-4570204B7550}" presName="spNode" presStyleCnt="0"/>
      <dgm:spPr/>
    </dgm:pt>
    <dgm:pt modelId="{D705382B-990D-4927-AB30-AD2455DB19A7}" type="pres">
      <dgm:prSet presAssocID="{4BAEBC90-0F8E-46A7-BC11-CA7C9DA2CACA}" presName="sibTrans" presStyleLbl="sibTrans1D1" presStyleIdx="2" presStyleCnt="4"/>
      <dgm:spPr/>
      <dgm:t>
        <a:bodyPr/>
        <a:lstStyle/>
        <a:p>
          <a:endParaRPr lang="ro-RO"/>
        </a:p>
      </dgm:t>
    </dgm:pt>
    <dgm:pt modelId="{766760B8-D481-45EF-819A-517117CE2A47}" type="pres">
      <dgm:prSet presAssocID="{6EF22ECE-9965-4BF3-8D5C-4EA9F9712AE7}" presName="node" presStyleLbl="node1" presStyleIdx="3" presStyleCnt="4">
        <dgm:presLayoutVars>
          <dgm:bulletEnabled val="1"/>
        </dgm:presLayoutVars>
      </dgm:prSet>
      <dgm:spPr/>
      <dgm:t>
        <a:bodyPr/>
        <a:lstStyle/>
        <a:p>
          <a:endParaRPr lang="ro-RO"/>
        </a:p>
      </dgm:t>
    </dgm:pt>
    <dgm:pt modelId="{9C8FCDA0-EBB0-49AC-BFB7-659A9D2BC3A6}" type="pres">
      <dgm:prSet presAssocID="{6EF22ECE-9965-4BF3-8D5C-4EA9F9712AE7}" presName="spNode" presStyleCnt="0"/>
      <dgm:spPr/>
    </dgm:pt>
    <dgm:pt modelId="{E57E59D7-4551-4EF6-9C55-80372B22F7C5}" type="pres">
      <dgm:prSet presAssocID="{37BE56C3-3458-4976-9D68-77F7FB16047D}" presName="sibTrans" presStyleLbl="sibTrans1D1" presStyleIdx="3" presStyleCnt="4"/>
      <dgm:spPr/>
      <dgm:t>
        <a:bodyPr/>
        <a:lstStyle/>
        <a:p>
          <a:endParaRPr lang="ro-RO"/>
        </a:p>
      </dgm:t>
    </dgm:pt>
  </dgm:ptLst>
  <dgm:cxnLst>
    <dgm:cxn modelId="{4FAD2691-7087-4CE2-9A6A-318A2944CBE0}" srcId="{D5C8C528-AB3F-4A2C-9B18-F7553C7B4FE6}" destId="{69BC7FE7-9FF8-43C6-B4C9-D0ACCB7DD3E4}" srcOrd="0" destOrd="0" parTransId="{654420E9-A1F4-462B-93ED-C1C8F47057B5}" sibTransId="{F792F5AE-F165-494E-98D6-6F94190C224D}"/>
    <dgm:cxn modelId="{A2A7546C-44CD-45B7-A1CB-B330D3FC7A5F}" type="presOf" srcId="{6EF22ECE-9965-4BF3-8D5C-4EA9F9712AE7}" destId="{766760B8-D481-45EF-819A-517117CE2A47}" srcOrd="0" destOrd="0" presId="urn:microsoft.com/office/officeart/2005/8/layout/cycle5"/>
    <dgm:cxn modelId="{82F91256-8294-4E40-9D8A-62010C5A38CC}" type="presOf" srcId="{4BAEBC90-0F8E-46A7-BC11-CA7C9DA2CACA}" destId="{D705382B-990D-4927-AB30-AD2455DB19A7}" srcOrd="0" destOrd="0" presId="urn:microsoft.com/office/officeart/2005/8/layout/cycle5"/>
    <dgm:cxn modelId="{1A008386-A7B9-44D3-8338-3EDC1D0D97B2}" type="presOf" srcId="{973F0C01-1C47-495A-9D1F-4570204B7550}" destId="{876120C4-1217-474F-AD19-FE9BFED69740}" srcOrd="0" destOrd="0" presId="urn:microsoft.com/office/officeart/2005/8/layout/cycle5"/>
    <dgm:cxn modelId="{943A1795-9504-4F80-BFAE-D64E1FD67CE9}" srcId="{D5C8C528-AB3F-4A2C-9B18-F7553C7B4FE6}" destId="{5E0A84D9-FC9B-4120-8E8A-12BF466605AA}" srcOrd="1" destOrd="0" parTransId="{FC93B9E3-6083-4786-9A72-A8371D16B3CF}" sibTransId="{14CB28CA-28D8-4BA8-908F-EBDA60E2A22A}"/>
    <dgm:cxn modelId="{F227DF5A-F6C0-4CA5-8A0C-FA98FD64CEE9}" type="presOf" srcId="{69BC7FE7-9FF8-43C6-B4C9-D0ACCB7DD3E4}" destId="{003B8860-8D2D-4177-AF78-3370A1C319F3}" srcOrd="0" destOrd="0" presId="urn:microsoft.com/office/officeart/2005/8/layout/cycle5"/>
    <dgm:cxn modelId="{4C3576DB-1B3C-43EE-89BF-3BF5490A72C0}" srcId="{D5C8C528-AB3F-4A2C-9B18-F7553C7B4FE6}" destId="{6EF22ECE-9965-4BF3-8D5C-4EA9F9712AE7}" srcOrd="3" destOrd="0" parTransId="{90BE0CA0-743B-4D10-A8B8-3A3CB20AC0EE}" sibTransId="{37BE56C3-3458-4976-9D68-77F7FB16047D}"/>
    <dgm:cxn modelId="{E2576402-0759-4D10-A76F-F0F00482C872}" type="presOf" srcId="{14CB28CA-28D8-4BA8-908F-EBDA60E2A22A}" destId="{C940743F-9C74-4DB4-80DD-DDC3BDC15BF5}" srcOrd="0" destOrd="0" presId="urn:microsoft.com/office/officeart/2005/8/layout/cycle5"/>
    <dgm:cxn modelId="{3718ADF1-3A38-433B-AD0B-811FABF88E39}" type="presOf" srcId="{5E0A84D9-FC9B-4120-8E8A-12BF466605AA}" destId="{58A7CCB5-8F69-4FAC-98E2-2E6EB936A8CF}" srcOrd="0" destOrd="0" presId="urn:microsoft.com/office/officeart/2005/8/layout/cycle5"/>
    <dgm:cxn modelId="{787ECA9E-DD73-4440-AD89-CD831DBBC708}" type="presOf" srcId="{F792F5AE-F165-494E-98D6-6F94190C224D}" destId="{4F34C423-63F8-44DD-B4E8-C0B26A432BA0}" srcOrd="0" destOrd="0" presId="urn:microsoft.com/office/officeart/2005/8/layout/cycle5"/>
    <dgm:cxn modelId="{A2F49459-E77F-4119-B2A0-E6D3977255D6}" type="presOf" srcId="{D5C8C528-AB3F-4A2C-9B18-F7553C7B4FE6}" destId="{5E245BB5-FF4C-4B75-B18B-24E33092E603}" srcOrd="0" destOrd="0" presId="urn:microsoft.com/office/officeart/2005/8/layout/cycle5"/>
    <dgm:cxn modelId="{704DAE1A-9D6E-48B5-8F85-8BFC9C95106D}" type="presOf" srcId="{37BE56C3-3458-4976-9D68-77F7FB16047D}" destId="{E57E59D7-4551-4EF6-9C55-80372B22F7C5}" srcOrd="0" destOrd="0" presId="urn:microsoft.com/office/officeart/2005/8/layout/cycle5"/>
    <dgm:cxn modelId="{16C1FA9C-24DA-45EC-9043-DCBDA28E9A5B}" srcId="{D5C8C528-AB3F-4A2C-9B18-F7553C7B4FE6}" destId="{973F0C01-1C47-495A-9D1F-4570204B7550}" srcOrd="2" destOrd="0" parTransId="{E5515342-504D-43F2-90A0-D6197E30F98F}" sibTransId="{4BAEBC90-0F8E-46A7-BC11-CA7C9DA2CACA}"/>
    <dgm:cxn modelId="{6D2C889D-0272-4338-AB80-8109367B8F52}" type="presParOf" srcId="{5E245BB5-FF4C-4B75-B18B-24E33092E603}" destId="{003B8860-8D2D-4177-AF78-3370A1C319F3}" srcOrd="0" destOrd="0" presId="urn:microsoft.com/office/officeart/2005/8/layout/cycle5"/>
    <dgm:cxn modelId="{E05B7316-1B9B-41CF-B28F-1F4B56CB5900}" type="presParOf" srcId="{5E245BB5-FF4C-4B75-B18B-24E33092E603}" destId="{81FEDAB6-5809-48C4-BCBF-7BBF307C2F6F}" srcOrd="1" destOrd="0" presId="urn:microsoft.com/office/officeart/2005/8/layout/cycle5"/>
    <dgm:cxn modelId="{95C67C51-D10B-4643-8193-64AA20C7DAF4}" type="presParOf" srcId="{5E245BB5-FF4C-4B75-B18B-24E33092E603}" destId="{4F34C423-63F8-44DD-B4E8-C0B26A432BA0}" srcOrd="2" destOrd="0" presId="urn:microsoft.com/office/officeart/2005/8/layout/cycle5"/>
    <dgm:cxn modelId="{8AB7CD57-BD46-4055-A270-C1957431E756}" type="presParOf" srcId="{5E245BB5-FF4C-4B75-B18B-24E33092E603}" destId="{58A7CCB5-8F69-4FAC-98E2-2E6EB936A8CF}" srcOrd="3" destOrd="0" presId="urn:microsoft.com/office/officeart/2005/8/layout/cycle5"/>
    <dgm:cxn modelId="{95CDA3BC-B211-4C52-8542-230F8A8BC82F}" type="presParOf" srcId="{5E245BB5-FF4C-4B75-B18B-24E33092E603}" destId="{7C489C53-EA5C-42F1-BD71-A2DDB793F2D6}" srcOrd="4" destOrd="0" presId="urn:microsoft.com/office/officeart/2005/8/layout/cycle5"/>
    <dgm:cxn modelId="{5D439F4F-55BA-4516-9E4B-0F2F11B2238D}" type="presParOf" srcId="{5E245BB5-FF4C-4B75-B18B-24E33092E603}" destId="{C940743F-9C74-4DB4-80DD-DDC3BDC15BF5}" srcOrd="5" destOrd="0" presId="urn:microsoft.com/office/officeart/2005/8/layout/cycle5"/>
    <dgm:cxn modelId="{583745CA-6102-407C-AC1F-632302345073}" type="presParOf" srcId="{5E245BB5-FF4C-4B75-B18B-24E33092E603}" destId="{876120C4-1217-474F-AD19-FE9BFED69740}" srcOrd="6" destOrd="0" presId="urn:microsoft.com/office/officeart/2005/8/layout/cycle5"/>
    <dgm:cxn modelId="{C43C5B57-97A1-456D-ADF3-F507A3236EDC}" type="presParOf" srcId="{5E245BB5-FF4C-4B75-B18B-24E33092E603}" destId="{BBCCBD99-0A4C-4E05-92C3-AE4F7D14751E}" srcOrd="7" destOrd="0" presId="urn:microsoft.com/office/officeart/2005/8/layout/cycle5"/>
    <dgm:cxn modelId="{D1F122A5-CD53-43C8-BAD7-965E1962B12D}" type="presParOf" srcId="{5E245BB5-FF4C-4B75-B18B-24E33092E603}" destId="{D705382B-990D-4927-AB30-AD2455DB19A7}" srcOrd="8" destOrd="0" presId="urn:microsoft.com/office/officeart/2005/8/layout/cycle5"/>
    <dgm:cxn modelId="{57CF0A9A-A61C-4CE6-976A-8C0A9A0B1147}" type="presParOf" srcId="{5E245BB5-FF4C-4B75-B18B-24E33092E603}" destId="{766760B8-D481-45EF-819A-517117CE2A47}" srcOrd="9" destOrd="0" presId="urn:microsoft.com/office/officeart/2005/8/layout/cycle5"/>
    <dgm:cxn modelId="{70004E44-AC7E-4B5A-9F23-BA41D77D450C}" type="presParOf" srcId="{5E245BB5-FF4C-4B75-B18B-24E33092E603}" destId="{9C8FCDA0-EBB0-49AC-BFB7-659A9D2BC3A6}" srcOrd="10" destOrd="0" presId="urn:microsoft.com/office/officeart/2005/8/layout/cycle5"/>
    <dgm:cxn modelId="{0136AA36-0A5F-4DF6-A35C-C7F2513C7B54}" type="presParOf" srcId="{5E245BB5-FF4C-4B75-B18B-24E33092E603}" destId="{E57E59D7-4551-4EF6-9C55-80372B22F7C5}"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DBD48F-27E5-7E40-879A-48C479B80664}" type="doc">
      <dgm:prSet loTypeId="urn:microsoft.com/office/officeart/2005/8/layout/hProcess11" loCatId="" qsTypeId="urn:microsoft.com/office/officeart/2005/8/quickstyle/simple4" qsCatId="simple" csTypeId="urn:microsoft.com/office/officeart/2005/8/colors/accent2_1" csCatId="accent2" phldr="1"/>
      <dgm:spPr/>
    </dgm:pt>
    <dgm:pt modelId="{D1076863-6828-1F49-958B-12510806C801}">
      <dgm:prSet phldrT="[Text]" custT="1"/>
      <dgm:spPr/>
      <dgm:t>
        <a:bodyPr/>
        <a:lstStyle/>
        <a:p>
          <a:r>
            <a:rPr lang="en-GB" sz="1600" b="1" dirty="0">
              <a:solidFill>
                <a:srgbClr val="FF0000"/>
              </a:solidFill>
            </a:rPr>
            <a:t>Start </a:t>
          </a:r>
          <a:r>
            <a:rPr lang="en-GB" sz="1600" b="1" dirty="0" err="1">
              <a:solidFill>
                <a:srgbClr val="FF0000"/>
              </a:solidFill>
            </a:rPr>
            <a:t>proiect</a:t>
          </a:r>
          <a:r>
            <a:rPr lang="en-GB" sz="1600" b="1" dirty="0">
              <a:solidFill>
                <a:srgbClr val="FF0000"/>
              </a:solidFill>
            </a:rPr>
            <a:t>: </a:t>
          </a:r>
        </a:p>
        <a:p>
          <a:r>
            <a:rPr lang="en-GB" sz="1600" b="1" dirty="0">
              <a:solidFill>
                <a:srgbClr val="FF0000"/>
              </a:solidFill>
            </a:rPr>
            <a:t>Sep 2020</a:t>
          </a:r>
        </a:p>
      </dgm:t>
    </dgm:pt>
    <dgm:pt modelId="{FC218F88-6967-6D4F-87E0-8B66A6AC767E}" type="parTrans" cxnId="{7F10CBD5-2856-6E4D-8EE9-4D8E8C4BE638}">
      <dgm:prSet/>
      <dgm:spPr/>
      <dgm:t>
        <a:bodyPr/>
        <a:lstStyle/>
        <a:p>
          <a:endParaRPr lang="en-GB" sz="2000"/>
        </a:p>
      </dgm:t>
    </dgm:pt>
    <dgm:pt modelId="{7D4C6B34-9D1F-DD4B-AB2F-C86D61F825FF}" type="sibTrans" cxnId="{7F10CBD5-2856-6E4D-8EE9-4D8E8C4BE638}">
      <dgm:prSet/>
      <dgm:spPr/>
      <dgm:t>
        <a:bodyPr/>
        <a:lstStyle/>
        <a:p>
          <a:endParaRPr lang="en-GB" sz="2000"/>
        </a:p>
      </dgm:t>
    </dgm:pt>
    <dgm:pt modelId="{66962468-4BC5-4845-A4F6-DCC922A0297E}">
      <dgm:prSet phldrT="[Text]" custT="1"/>
      <dgm:spPr/>
      <dgm:t>
        <a:bodyPr/>
        <a:lstStyle/>
        <a:p>
          <a:r>
            <a:rPr lang="en-US" sz="1200" b="1" i="0" u="none" dirty="0"/>
            <a:t>Etapa 1: </a:t>
          </a:r>
          <a:r>
            <a:rPr lang="en-US" sz="1200" b="0" i="0" u="none" dirty="0" err="1"/>
            <a:t>analiza</a:t>
          </a:r>
          <a:r>
            <a:rPr lang="en-US" sz="1200" b="0" i="0" u="none" dirty="0"/>
            <a:t> </a:t>
          </a:r>
          <a:r>
            <a:rPr lang="en-US" sz="1200" b="0" i="0" u="none" dirty="0" err="1"/>
            <a:t>decalajului</a:t>
          </a:r>
          <a:r>
            <a:rPr lang="en-US" sz="1200" b="0" i="0" u="none" dirty="0"/>
            <a:t>; </a:t>
          </a:r>
          <a:r>
            <a:rPr lang="en-US" sz="1200" b="0" i="0" u="none" dirty="0" err="1"/>
            <a:t>cerințele</a:t>
          </a:r>
          <a:r>
            <a:rPr lang="en-US" sz="1200" b="0" i="0" u="none" dirty="0"/>
            <a:t> </a:t>
          </a:r>
          <a:r>
            <a:rPr lang="en-US" sz="1200" b="0" i="0" u="none" dirty="0" err="1"/>
            <a:t>utilizatorului</a:t>
          </a:r>
          <a:endParaRPr lang="en-GB" sz="1200" b="0" dirty="0"/>
        </a:p>
      </dgm:t>
    </dgm:pt>
    <dgm:pt modelId="{02BFD2BC-602F-8641-AA2A-B197452A595F}" type="parTrans" cxnId="{7B8A106A-9A84-2847-AADA-BF4102132699}">
      <dgm:prSet/>
      <dgm:spPr/>
      <dgm:t>
        <a:bodyPr/>
        <a:lstStyle/>
        <a:p>
          <a:endParaRPr lang="en-GB" sz="2000"/>
        </a:p>
      </dgm:t>
    </dgm:pt>
    <dgm:pt modelId="{2B3D23E1-63CE-804C-81F4-DAF8C0B9F594}" type="sibTrans" cxnId="{7B8A106A-9A84-2847-AADA-BF4102132699}">
      <dgm:prSet/>
      <dgm:spPr/>
      <dgm:t>
        <a:bodyPr/>
        <a:lstStyle/>
        <a:p>
          <a:endParaRPr lang="en-GB" sz="2000"/>
        </a:p>
      </dgm:t>
    </dgm:pt>
    <dgm:pt modelId="{4EF6B273-2958-D24F-B6A7-38D256990624}">
      <dgm:prSet phldrT="[Text]" custT="1"/>
      <dgm:spPr/>
      <dgm:t>
        <a:bodyPr/>
        <a:lstStyle/>
        <a:p>
          <a:r>
            <a:rPr lang="pt-BR" sz="1200" b="1" i="0" u="none" dirty="0"/>
            <a:t>Etapa 2: </a:t>
          </a:r>
          <a:r>
            <a:rPr lang="pt-BR" sz="1200" b="0" i="0" u="none" dirty="0"/>
            <a:t>lansarea beta a setului de instrumente de asistență decizionala; începutul fazei demonstrative 1</a:t>
          </a:r>
          <a:endParaRPr lang="en-GB" sz="1200" b="0" dirty="0"/>
        </a:p>
      </dgm:t>
    </dgm:pt>
    <dgm:pt modelId="{B36224E9-7318-1C42-A0A7-2CB6AE74EF86}" type="parTrans" cxnId="{D0A2E3C8-AA7D-784D-9621-9B672DE070D0}">
      <dgm:prSet/>
      <dgm:spPr/>
      <dgm:t>
        <a:bodyPr/>
        <a:lstStyle/>
        <a:p>
          <a:endParaRPr lang="en-GB" sz="2000"/>
        </a:p>
      </dgm:t>
    </dgm:pt>
    <dgm:pt modelId="{C79D5BE7-A422-8843-BFA9-A9CABD29EE33}" type="sibTrans" cxnId="{D0A2E3C8-AA7D-784D-9621-9B672DE070D0}">
      <dgm:prSet/>
      <dgm:spPr/>
      <dgm:t>
        <a:bodyPr/>
        <a:lstStyle/>
        <a:p>
          <a:endParaRPr lang="en-GB" sz="2000"/>
        </a:p>
      </dgm:t>
    </dgm:pt>
    <dgm:pt modelId="{26E933A0-6EF2-E540-9F83-84AD763207DB}">
      <dgm:prSet custT="1"/>
      <dgm:spPr/>
      <dgm:t>
        <a:bodyPr/>
        <a:lstStyle/>
        <a:p>
          <a:r>
            <a:rPr lang="pt-BR" sz="1200" b="1" i="0" u="none" dirty="0"/>
            <a:t>Etapa 3: </a:t>
          </a:r>
          <a:r>
            <a:rPr lang="pt-BR" sz="1200" b="0" i="0" u="none" dirty="0"/>
            <a:t>versiunea finală a setului de instrumente de asistență decizionala; începutul fazei 2 de demonstrație</a:t>
          </a:r>
          <a:endParaRPr lang="en-GB" sz="1200" b="0" dirty="0"/>
        </a:p>
      </dgm:t>
    </dgm:pt>
    <dgm:pt modelId="{D53A3414-0273-BA42-BAD9-CBF43507E668}" type="parTrans" cxnId="{12280DEA-FDBF-AE44-B83C-2FA43BD9884D}">
      <dgm:prSet/>
      <dgm:spPr/>
      <dgm:t>
        <a:bodyPr/>
        <a:lstStyle/>
        <a:p>
          <a:endParaRPr lang="en-GB" sz="2000"/>
        </a:p>
      </dgm:t>
    </dgm:pt>
    <dgm:pt modelId="{4E3D9524-B03E-E244-8C4A-73526E345565}" type="sibTrans" cxnId="{12280DEA-FDBF-AE44-B83C-2FA43BD9884D}">
      <dgm:prSet/>
      <dgm:spPr/>
      <dgm:t>
        <a:bodyPr/>
        <a:lstStyle/>
        <a:p>
          <a:endParaRPr lang="en-GB" sz="2000"/>
        </a:p>
      </dgm:t>
    </dgm:pt>
    <dgm:pt modelId="{393ECBD9-2298-3F43-B42A-3E0658D97879}">
      <dgm:prSet custT="1"/>
      <dgm:spPr/>
      <dgm:t>
        <a:bodyPr/>
        <a:lstStyle/>
        <a:p>
          <a:r>
            <a:rPr lang="it-IT" sz="1200" b="1" i="0" u="none" dirty="0"/>
            <a:t>Etapa 4: </a:t>
          </a:r>
          <a:r>
            <a:rPr lang="it-IT" sz="1200" b="0" i="0" u="none" dirty="0"/>
            <a:t>Demonstratori, evaluari și recomandări de politici ale UE</a:t>
          </a:r>
          <a:endParaRPr lang="en-US" sz="1200" b="0" i="0" u="none" dirty="0"/>
        </a:p>
        <a:p>
          <a:r>
            <a:rPr lang="en-US" sz="1200" b="1" i="0" u="none" dirty="0"/>
            <a:t>Etapa 5: </a:t>
          </a:r>
          <a:r>
            <a:rPr lang="en-US" sz="1200" b="0" i="0" u="none" dirty="0" err="1"/>
            <a:t>Planificarea</a:t>
          </a:r>
          <a:r>
            <a:rPr lang="en-US" sz="1200" b="0" i="0" u="none" dirty="0"/>
            <a:t> cu </a:t>
          </a:r>
          <a:r>
            <a:rPr lang="en-US" sz="1200" b="0" i="0" u="none" dirty="0" err="1"/>
            <a:t>succes</a:t>
          </a:r>
          <a:r>
            <a:rPr lang="en-US" sz="1200" b="0" i="0" u="none" dirty="0"/>
            <a:t> a </a:t>
          </a:r>
          <a:r>
            <a:rPr lang="en-US" sz="1200" b="0" i="0" u="none" dirty="0" err="1"/>
            <a:t>exploatării</a:t>
          </a:r>
          <a:r>
            <a:rPr lang="en-US" sz="1200" b="0" i="0" u="none" dirty="0"/>
            <a:t> </a:t>
          </a:r>
          <a:r>
            <a:rPr lang="en-US" sz="1200" b="0" i="0" u="none" dirty="0" err="1"/>
            <a:t>rezultatelor</a:t>
          </a:r>
          <a:r>
            <a:rPr lang="en-US" sz="1200" b="0" i="0" u="none" dirty="0"/>
            <a:t>; </a:t>
          </a:r>
          <a:r>
            <a:rPr lang="en-US" sz="1200" b="0" i="0" u="none" dirty="0" err="1"/>
            <a:t>sustenabilitate</a:t>
          </a:r>
          <a:r>
            <a:rPr lang="en-US" sz="1200" b="0" i="0" u="none" dirty="0"/>
            <a:t>; </a:t>
          </a:r>
          <a:r>
            <a:rPr lang="en-US" sz="1200" b="0" i="0" u="none" dirty="0" err="1"/>
            <a:t>eveniment</a:t>
          </a:r>
          <a:r>
            <a:rPr lang="en-US" sz="1200" b="0" i="0" u="none" dirty="0"/>
            <a:t> de final</a:t>
          </a:r>
        </a:p>
        <a:p>
          <a:endParaRPr lang="en-GB" sz="1200" dirty="0"/>
        </a:p>
      </dgm:t>
    </dgm:pt>
    <dgm:pt modelId="{A3783884-C626-8543-AE9A-CAA87B8917E7}" type="parTrans" cxnId="{F661FE87-B91C-7143-9CB6-8E75F46DE581}">
      <dgm:prSet/>
      <dgm:spPr/>
      <dgm:t>
        <a:bodyPr/>
        <a:lstStyle/>
        <a:p>
          <a:endParaRPr lang="en-GB" sz="2000"/>
        </a:p>
      </dgm:t>
    </dgm:pt>
    <dgm:pt modelId="{05F57E3A-3720-9B48-9ABF-444E5C94B522}" type="sibTrans" cxnId="{F661FE87-B91C-7143-9CB6-8E75F46DE581}">
      <dgm:prSet/>
      <dgm:spPr/>
      <dgm:t>
        <a:bodyPr/>
        <a:lstStyle/>
        <a:p>
          <a:endParaRPr lang="en-GB" sz="2000"/>
        </a:p>
      </dgm:t>
    </dgm:pt>
    <dgm:pt modelId="{05DF9CA1-B11E-D14E-8364-2C6D30137396}">
      <dgm:prSet custT="1"/>
      <dgm:spPr/>
      <dgm:t>
        <a:bodyPr/>
        <a:lstStyle/>
        <a:p>
          <a:r>
            <a:rPr lang="en-GB" sz="1600" b="1" dirty="0">
              <a:solidFill>
                <a:srgbClr val="FF0000"/>
              </a:solidFill>
            </a:rPr>
            <a:t>Final </a:t>
          </a:r>
          <a:r>
            <a:rPr lang="en-GB" sz="1600" b="1" dirty="0" err="1">
              <a:solidFill>
                <a:srgbClr val="FF0000"/>
              </a:solidFill>
            </a:rPr>
            <a:t>proiect</a:t>
          </a:r>
          <a:r>
            <a:rPr lang="en-GB" sz="1600" b="1" dirty="0">
              <a:solidFill>
                <a:srgbClr val="FF0000"/>
              </a:solidFill>
            </a:rPr>
            <a:t>:</a:t>
          </a:r>
        </a:p>
        <a:p>
          <a:r>
            <a:rPr lang="ro-RO" sz="1600" b="1" dirty="0">
              <a:solidFill>
                <a:srgbClr val="FF0000"/>
              </a:solidFill>
            </a:rPr>
            <a:t>Ian.</a:t>
          </a:r>
          <a:r>
            <a:rPr lang="en-GB" sz="1600" b="1" dirty="0">
              <a:solidFill>
                <a:srgbClr val="FF0000"/>
              </a:solidFill>
            </a:rPr>
            <a:t> 202</a:t>
          </a:r>
          <a:r>
            <a:rPr lang="ro-RO" sz="1600" b="1" dirty="0">
              <a:solidFill>
                <a:srgbClr val="FF0000"/>
              </a:solidFill>
            </a:rPr>
            <a:t>3</a:t>
          </a:r>
          <a:endParaRPr lang="en-GB" sz="1600" b="1" dirty="0">
            <a:solidFill>
              <a:srgbClr val="FF0000"/>
            </a:solidFill>
          </a:endParaRPr>
        </a:p>
      </dgm:t>
    </dgm:pt>
    <dgm:pt modelId="{44D13CCC-429D-EC40-B423-B98C70EF115F}" type="parTrans" cxnId="{A7272265-F16C-A547-BFA9-DB3EE307838D}">
      <dgm:prSet/>
      <dgm:spPr/>
      <dgm:t>
        <a:bodyPr/>
        <a:lstStyle/>
        <a:p>
          <a:endParaRPr lang="en-GB" sz="2000"/>
        </a:p>
      </dgm:t>
    </dgm:pt>
    <dgm:pt modelId="{7B95C99A-1CD1-B543-9487-205EA7D1FBCD}" type="sibTrans" cxnId="{A7272265-F16C-A547-BFA9-DB3EE307838D}">
      <dgm:prSet/>
      <dgm:spPr/>
      <dgm:t>
        <a:bodyPr/>
        <a:lstStyle/>
        <a:p>
          <a:endParaRPr lang="en-GB" sz="2000"/>
        </a:p>
      </dgm:t>
    </dgm:pt>
    <dgm:pt modelId="{10F74928-6F12-C245-A432-F10B1162151B}" type="pres">
      <dgm:prSet presAssocID="{30DBD48F-27E5-7E40-879A-48C479B80664}" presName="Name0" presStyleCnt="0">
        <dgm:presLayoutVars>
          <dgm:dir/>
          <dgm:resizeHandles val="exact"/>
        </dgm:presLayoutVars>
      </dgm:prSet>
      <dgm:spPr/>
    </dgm:pt>
    <dgm:pt modelId="{54626422-4134-D544-970D-76AA264666BB}" type="pres">
      <dgm:prSet presAssocID="{30DBD48F-27E5-7E40-879A-48C479B80664}" presName="arrow" presStyleLbl="bgShp" presStyleIdx="0" presStyleCnt="1" custScaleY="78994" custLinFactNeighborX="88"/>
      <dgm:spPr/>
    </dgm:pt>
    <dgm:pt modelId="{BD036875-B716-B34B-9C19-27D9BDB8FEAF}" type="pres">
      <dgm:prSet presAssocID="{30DBD48F-27E5-7E40-879A-48C479B80664}" presName="points" presStyleCnt="0"/>
      <dgm:spPr/>
    </dgm:pt>
    <dgm:pt modelId="{BF301985-9394-2E4A-BEEA-C51C7F7F34BA}" type="pres">
      <dgm:prSet presAssocID="{D1076863-6828-1F49-958B-12510806C801}" presName="compositeA" presStyleCnt="0"/>
      <dgm:spPr/>
    </dgm:pt>
    <dgm:pt modelId="{FE610BF8-8F4D-8D42-BCA6-4ACD337C9CF8}" type="pres">
      <dgm:prSet presAssocID="{D1076863-6828-1F49-958B-12510806C801}" presName="textA" presStyleLbl="revTx" presStyleIdx="0" presStyleCnt="6">
        <dgm:presLayoutVars>
          <dgm:bulletEnabled val="1"/>
        </dgm:presLayoutVars>
      </dgm:prSet>
      <dgm:spPr/>
      <dgm:t>
        <a:bodyPr/>
        <a:lstStyle/>
        <a:p>
          <a:endParaRPr lang="ro-RO"/>
        </a:p>
      </dgm:t>
    </dgm:pt>
    <dgm:pt modelId="{3C912A01-9752-884E-A1D2-9B9011D4E752}" type="pres">
      <dgm:prSet presAssocID="{D1076863-6828-1F49-958B-12510806C801}" presName="circleA" presStyleLbl="node1" presStyleIdx="0" presStyleCnt="6"/>
      <dgm:spPr/>
    </dgm:pt>
    <dgm:pt modelId="{A7C48278-0284-4E47-A705-BE66A23E7CDF}" type="pres">
      <dgm:prSet presAssocID="{D1076863-6828-1F49-958B-12510806C801}" presName="spaceA" presStyleCnt="0"/>
      <dgm:spPr/>
    </dgm:pt>
    <dgm:pt modelId="{A3CE40FB-C2B8-9C4A-98D7-01E7973E8AD2}" type="pres">
      <dgm:prSet presAssocID="{7D4C6B34-9D1F-DD4B-AB2F-C86D61F825FF}" presName="space" presStyleCnt="0"/>
      <dgm:spPr/>
    </dgm:pt>
    <dgm:pt modelId="{8E08DD30-8BF9-D746-B080-2A77C145E8AF}" type="pres">
      <dgm:prSet presAssocID="{66962468-4BC5-4845-A4F6-DCC922A0297E}" presName="compositeB" presStyleCnt="0"/>
      <dgm:spPr/>
    </dgm:pt>
    <dgm:pt modelId="{583F74DF-90FA-8446-ABEF-FD3B16613349}" type="pres">
      <dgm:prSet presAssocID="{66962468-4BC5-4845-A4F6-DCC922A0297E}" presName="textB" presStyleLbl="revTx" presStyleIdx="1" presStyleCnt="6" custScaleX="126374">
        <dgm:presLayoutVars>
          <dgm:bulletEnabled val="1"/>
        </dgm:presLayoutVars>
      </dgm:prSet>
      <dgm:spPr/>
      <dgm:t>
        <a:bodyPr/>
        <a:lstStyle/>
        <a:p>
          <a:endParaRPr lang="ro-RO"/>
        </a:p>
      </dgm:t>
    </dgm:pt>
    <dgm:pt modelId="{6B7F3D40-D5E6-1E46-978B-991AD8034D24}" type="pres">
      <dgm:prSet presAssocID="{66962468-4BC5-4845-A4F6-DCC922A0297E}" presName="circleB" presStyleLbl="node1" presStyleIdx="1" presStyleCnt="6"/>
      <dgm:spPr/>
    </dgm:pt>
    <dgm:pt modelId="{6DD9C81C-EDE3-1049-AAAB-20421C0924BE}" type="pres">
      <dgm:prSet presAssocID="{66962468-4BC5-4845-A4F6-DCC922A0297E}" presName="spaceB" presStyleCnt="0"/>
      <dgm:spPr/>
    </dgm:pt>
    <dgm:pt modelId="{9FF6C31B-F0D0-434D-99B2-0C765B9CAB88}" type="pres">
      <dgm:prSet presAssocID="{2B3D23E1-63CE-804C-81F4-DAF8C0B9F594}" presName="space" presStyleCnt="0"/>
      <dgm:spPr/>
    </dgm:pt>
    <dgm:pt modelId="{83DC743E-379C-AB46-8121-5E7F98DC2959}" type="pres">
      <dgm:prSet presAssocID="{4EF6B273-2958-D24F-B6A7-38D256990624}" presName="compositeA" presStyleCnt="0"/>
      <dgm:spPr/>
    </dgm:pt>
    <dgm:pt modelId="{1795D7FC-D173-B946-B271-78E806B701A0}" type="pres">
      <dgm:prSet presAssocID="{4EF6B273-2958-D24F-B6A7-38D256990624}" presName="textA" presStyleLbl="revTx" presStyleIdx="2" presStyleCnt="6" custScaleX="133186">
        <dgm:presLayoutVars>
          <dgm:bulletEnabled val="1"/>
        </dgm:presLayoutVars>
      </dgm:prSet>
      <dgm:spPr/>
      <dgm:t>
        <a:bodyPr/>
        <a:lstStyle/>
        <a:p>
          <a:endParaRPr lang="ro-RO"/>
        </a:p>
      </dgm:t>
    </dgm:pt>
    <dgm:pt modelId="{FB8FEB79-0452-2247-ACB9-48B4DE4A8A75}" type="pres">
      <dgm:prSet presAssocID="{4EF6B273-2958-D24F-B6A7-38D256990624}" presName="circleA" presStyleLbl="node1" presStyleIdx="2" presStyleCnt="6"/>
      <dgm:spPr/>
    </dgm:pt>
    <dgm:pt modelId="{51F5ADB3-0C5F-6542-99BA-E7D408CB9493}" type="pres">
      <dgm:prSet presAssocID="{4EF6B273-2958-D24F-B6A7-38D256990624}" presName="spaceA" presStyleCnt="0"/>
      <dgm:spPr/>
    </dgm:pt>
    <dgm:pt modelId="{D4E69468-82B1-6047-8B9B-B759C89E7ED4}" type="pres">
      <dgm:prSet presAssocID="{C79D5BE7-A422-8843-BFA9-A9CABD29EE33}" presName="space" presStyleCnt="0"/>
      <dgm:spPr/>
    </dgm:pt>
    <dgm:pt modelId="{D33C3DFA-0408-1146-8836-DC35891B62B3}" type="pres">
      <dgm:prSet presAssocID="{26E933A0-6EF2-E540-9F83-84AD763207DB}" presName="compositeB" presStyleCnt="0"/>
      <dgm:spPr/>
    </dgm:pt>
    <dgm:pt modelId="{20E03F58-E648-BE42-ABD2-9213CE00F4D1}" type="pres">
      <dgm:prSet presAssocID="{26E933A0-6EF2-E540-9F83-84AD763207DB}" presName="textB" presStyleLbl="revTx" presStyleIdx="3" presStyleCnt="6" custScaleX="165482">
        <dgm:presLayoutVars>
          <dgm:bulletEnabled val="1"/>
        </dgm:presLayoutVars>
      </dgm:prSet>
      <dgm:spPr/>
      <dgm:t>
        <a:bodyPr/>
        <a:lstStyle/>
        <a:p>
          <a:endParaRPr lang="ro-RO"/>
        </a:p>
      </dgm:t>
    </dgm:pt>
    <dgm:pt modelId="{D608F8D2-B8B3-1845-BBBE-851C127988DB}" type="pres">
      <dgm:prSet presAssocID="{26E933A0-6EF2-E540-9F83-84AD763207DB}" presName="circleB" presStyleLbl="node1" presStyleIdx="3" presStyleCnt="6"/>
      <dgm:spPr/>
    </dgm:pt>
    <dgm:pt modelId="{566DDBAC-B716-F648-8768-225891BC135E}" type="pres">
      <dgm:prSet presAssocID="{26E933A0-6EF2-E540-9F83-84AD763207DB}" presName="spaceB" presStyleCnt="0"/>
      <dgm:spPr/>
    </dgm:pt>
    <dgm:pt modelId="{767AE649-7880-0943-A9C2-57A2B5A04C19}" type="pres">
      <dgm:prSet presAssocID="{4E3D9524-B03E-E244-8C4A-73526E345565}" presName="space" presStyleCnt="0"/>
      <dgm:spPr/>
    </dgm:pt>
    <dgm:pt modelId="{334ABF67-DE54-F848-B7DF-9425361DC588}" type="pres">
      <dgm:prSet presAssocID="{393ECBD9-2298-3F43-B42A-3E0658D97879}" presName="compositeA" presStyleCnt="0"/>
      <dgm:spPr/>
    </dgm:pt>
    <dgm:pt modelId="{822DCF61-FC81-1640-85C1-961C09C14055}" type="pres">
      <dgm:prSet presAssocID="{393ECBD9-2298-3F43-B42A-3E0658D97879}" presName="textA" presStyleLbl="revTx" presStyleIdx="4" presStyleCnt="6" custScaleX="198640">
        <dgm:presLayoutVars>
          <dgm:bulletEnabled val="1"/>
        </dgm:presLayoutVars>
      </dgm:prSet>
      <dgm:spPr/>
      <dgm:t>
        <a:bodyPr/>
        <a:lstStyle/>
        <a:p>
          <a:endParaRPr lang="ro-RO"/>
        </a:p>
      </dgm:t>
    </dgm:pt>
    <dgm:pt modelId="{114D75AD-A428-3241-AF60-73456A0DC893}" type="pres">
      <dgm:prSet presAssocID="{393ECBD9-2298-3F43-B42A-3E0658D97879}" presName="circleA" presStyleLbl="node1" presStyleIdx="4" presStyleCnt="6"/>
      <dgm:spPr/>
    </dgm:pt>
    <dgm:pt modelId="{E60438AA-948F-6A42-8362-0C041D5877D9}" type="pres">
      <dgm:prSet presAssocID="{393ECBD9-2298-3F43-B42A-3E0658D97879}" presName="spaceA" presStyleCnt="0"/>
      <dgm:spPr/>
    </dgm:pt>
    <dgm:pt modelId="{29561769-4FA0-554D-B492-1206C25590F3}" type="pres">
      <dgm:prSet presAssocID="{05F57E3A-3720-9B48-9ABF-444E5C94B522}" presName="space" presStyleCnt="0"/>
      <dgm:spPr/>
    </dgm:pt>
    <dgm:pt modelId="{58490B61-F34E-AC48-9586-7772058AEFE0}" type="pres">
      <dgm:prSet presAssocID="{05DF9CA1-B11E-D14E-8364-2C6D30137396}" presName="compositeB" presStyleCnt="0"/>
      <dgm:spPr/>
    </dgm:pt>
    <dgm:pt modelId="{C868510F-EA00-DA47-80F7-FECA5593DAFE}" type="pres">
      <dgm:prSet presAssocID="{05DF9CA1-B11E-D14E-8364-2C6D30137396}" presName="textB" presStyleLbl="revTx" presStyleIdx="5" presStyleCnt="6">
        <dgm:presLayoutVars>
          <dgm:bulletEnabled val="1"/>
        </dgm:presLayoutVars>
      </dgm:prSet>
      <dgm:spPr/>
      <dgm:t>
        <a:bodyPr/>
        <a:lstStyle/>
        <a:p>
          <a:endParaRPr lang="ro-RO"/>
        </a:p>
      </dgm:t>
    </dgm:pt>
    <dgm:pt modelId="{5FFDB8DF-1FE1-C74F-9CDB-464D412DF15A}" type="pres">
      <dgm:prSet presAssocID="{05DF9CA1-B11E-D14E-8364-2C6D30137396}" presName="circleB" presStyleLbl="node1" presStyleIdx="5" presStyleCnt="6"/>
      <dgm:spPr/>
    </dgm:pt>
    <dgm:pt modelId="{7E1C7FE5-18A8-FA48-AD56-490D90F58F0F}" type="pres">
      <dgm:prSet presAssocID="{05DF9CA1-B11E-D14E-8364-2C6D30137396}" presName="spaceB" presStyleCnt="0"/>
      <dgm:spPr/>
    </dgm:pt>
  </dgm:ptLst>
  <dgm:cxnLst>
    <dgm:cxn modelId="{8B1C8368-A860-3747-89B4-02F34572A843}" type="presOf" srcId="{393ECBD9-2298-3F43-B42A-3E0658D97879}" destId="{822DCF61-FC81-1640-85C1-961C09C14055}" srcOrd="0" destOrd="0" presId="urn:microsoft.com/office/officeart/2005/8/layout/hProcess11"/>
    <dgm:cxn modelId="{3D4435C6-E228-774C-93CF-7B626733E6F5}" type="presOf" srcId="{05DF9CA1-B11E-D14E-8364-2C6D30137396}" destId="{C868510F-EA00-DA47-80F7-FECA5593DAFE}" srcOrd="0" destOrd="0" presId="urn:microsoft.com/office/officeart/2005/8/layout/hProcess11"/>
    <dgm:cxn modelId="{12280DEA-FDBF-AE44-B83C-2FA43BD9884D}" srcId="{30DBD48F-27E5-7E40-879A-48C479B80664}" destId="{26E933A0-6EF2-E540-9F83-84AD763207DB}" srcOrd="3" destOrd="0" parTransId="{D53A3414-0273-BA42-BAD9-CBF43507E668}" sibTransId="{4E3D9524-B03E-E244-8C4A-73526E345565}"/>
    <dgm:cxn modelId="{62FE26F4-DEEB-0749-9E34-B17B54EE18CB}" type="presOf" srcId="{66962468-4BC5-4845-A4F6-DCC922A0297E}" destId="{583F74DF-90FA-8446-ABEF-FD3B16613349}" srcOrd="0" destOrd="0" presId="urn:microsoft.com/office/officeart/2005/8/layout/hProcess11"/>
    <dgm:cxn modelId="{A7272265-F16C-A547-BFA9-DB3EE307838D}" srcId="{30DBD48F-27E5-7E40-879A-48C479B80664}" destId="{05DF9CA1-B11E-D14E-8364-2C6D30137396}" srcOrd="5" destOrd="0" parTransId="{44D13CCC-429D-EC40-B423-B98C70EF115F}" sibTransId="{7B95C99A-1CD1-B543-9487-205EA7D1FBCD}"/>
    <dgm:cxn modelId="{7F10CBD5-2856-6E4D-8EE9-4D8E8C4BE638}" srcId="{30DBD48F-27E5-7E40-879A-48C479B80664}" destId="{D1076863-6828-1F49-958B-12510806C801}" srcOrd="0" destOrd="0" parTransId="{FC218F88-6967-6D4F-87E0-8B66A6AC767E}" sibTransId="{7D4C6B34-9D1F-DD4B-AB2F-C86D61F825FF}"/>
    <dgm:cxn modelId="{3A3EF171-1FAD-D647-9D10-BD354F669600}" type="presOf" srcId="{30DBD48F-27E5-7E40-879A-48C479B80664}" destId="{10F74928-6F12-C245-A432-F10B1162151B}" srcOrd="0" destOrd="0" presId="urn:microsoft.com/office/officeart/2005/8/layout/hProcess11"/>
    <dgm:cxn modelId="{D0A2E3C8-AA7D-784D-9621-9B672DE070D0}" srcId="{30DBD48F-27E5-7E40-879A-48C479B80664}" destId="{4EF6B273-2958-D24F-B6A7-38D256990624}" srcOrd="2" destOrd="0" parTransId="{B36224E9-7318-1C42-A0A7-2CB6AE74EF86}" sibTransId="{C79D5BE7-A422-8843-BFA9-A9CABD29EE33}"/>
    <dgm:cxn modelId="{F661FE87-B91C-7143-9CB6-8E75F46DE581}" srcId="{30DBD48F-27E5-7E40-879A-48C479B80664}" destId="{393ECBD9-2298-3F43-B42A-3E0658D97879}" srcOrd="4" destOrd="0" parTransId="{A3783884-C626-8543-AE9A-CAA87B8917E7}" sibTransId="{05F57E3A-3720-9B48-9ABF-444E5C94B522}"/>
    <dgm:cxn modelId="{7B8A106A-9A84-2847-AADA-BF4102132699}" srcId="{30DBD48F-27E5-7E40-879A-48C479B80664}" destId="{66962468-4BC5-4845-A4F6-DCC922A0297E}" srcOrd="1" destOrd="0" parTransId="{02BFD2BC-602F-8641-AA2A-B197452A595F}" sibTransId="{2B3D23E1-63CE-804C-81F4-DAF8C0B9F594}"/>
    <dgm:cxn modelId="{01F0F0CB-C8D3-0D41-A4B5-466368C1425F}" type="presOf" srcId="{D1076863-6828-1F49-958B-12510806C801}" destId="{FE610BF8-8F4D-8D42-BCA6-4ACD337C9CF8}" srcOrd="0" destOrd="0" presId="urn:microsoft.com/office/officeart/2005/8/layout/hProcess11"/>
    <dgm:cxn modelId="{063F16B1-7119-6C4F-AF65-CA81403D0E2D}" type="presOf" srcId="{4EF6B273-2958-D24F-B6A7-38D256990624}" destId="{1795D7FC-D173-B946-B271-78E806B701A0}" srcOrd="0" destOrd="0" presId="urn:microsoft.com/office/officeart/2005/8/layout/hProcess11"/>
    <dgm:cxn modelId="{C2FF20A3-3429-5A4A-9101-5FEB554529D4}" type="presOf" srcId="{26E933A0-6EF2-E540-9F83-84AD763207DB}" destId="{20E03F58-E648-BE42-ABD2-9213CE00F4D1}" srcOrd="0" destOrd="0" presId="urn:microsoft.com/office/officeart/2005/8/layout/hProcess11"/>
    <dgm:cxn modelId="{179EA7D1-6FE6-7A45-808B-2D8508D2B399}" type="presParOf" srcId="{10F74928-6F12-C245-A432-F10B1162151B}" destId="{54626422-4134-D544-970D-76AA264666BB}" srcOrd="0" destOrd="0" presId="urn:microsoft.com/office/officeart/2005/8/layout/hProcess11"/>
    <dgm:cxn modelId="{FEE877D4-00BE-3A45-A0DF-1514FDFCC133}" type="presParOf" srcId="{10F74928-6F12-C245-A432-F10B1162151B}" destId="{BD036875-B716-B34B-9C19-27D9BDB8FEAF}" srcOrd="1" destOrd="0" presId="urn:microsoft.com/office/officeart/2005/8/layout/hProcess11"/>
    <dgm:cxn modelId="{EBE3F4A1-90A7-1E48-BEC8-A8172AA06D7D}" type="presParOf" srcId="{BD036875-B716-B34B-9C19-27D9BDB8FEAF}" destId="{BF301985-9394-2E4A-BEEA-C51C7F7F34BA}" srcOrd="0" destOrd="0" presId="urn:microsoft.com/office/officeart/2005/8/layout/hProcess11"/>
    <dgm:cxn modelId="{18D98224-0545-9349-BC2B-8D0681835CE8}" type="presParOf" srcId="{BF301985-9394-2E4A-BEEA-C51C7F7F34BA}" destId="{FE610BF8-8F4D-8D42-BCA6-4ACD337C9CF8}" srcOrd="0" destOrd="0" presId="urn:microsoft.com/office/officeart/2005/8/layout/hProcess11"/>
    <dgm:cxn modelId="{F78F9F18-0036-1643-98E7-7B6FF0785B8B}" type="presParOf" srcId="{BF301985-9394-2E4A-BEEA-C51C7F7F34BA}" destId="{3C912A01-9752-884E-A1D2-9B9011D4E752}" srcOrd="1" destOrd="0" presId="urn:microsoft.com/office/officeart/2005/8/layout/hProcess11"/>
    <dgm:cxn modelId="{C0073820-2AA5-0B41-A219-E522E78B71EB}" type="presParOf" srcId="{BF301985-9394-2E4A-BEEA-C51C7F7F34BA}" destId="{A7C48278-0284-4E47-A705-BE66A23E7CDF}" srcOrd="2" destOrd="0" presId="urn:microsoft.com/office/officeart/2005/8/layout/hProcess11"/>
    <dgm:cxn modelId="{CCA4B7D1-02C8-7D49-87CA-B7C04DEE4858}" type="presParOf" srcId="{BD036875-B716-B34B-9C19-27D9BDB8FEAF}" destId="{A3CE40FB-C2B8-9C4A-98D7-01E7973E8AD2}" srcOrd="1" destOrd="0" presId="urn:microsoft.com/office/officeart/2005/8/layout/hProcess11"/>
    <dgm:cxn modelId="{ADA699D1-D7E8-EC45-946E-BC322FA2D98C}" type="presParOf" srcId="{BD036875-B716-B34B-9C19-27D9BDB8FEAF}" destId="{8E08DD30-8BF9-D746-B080-2A77C145E8AF}" srcOrd="2" destOrd="0" presId="urn:microsoft.com/office/officeart/2005/8/layout/hProcess11"/>
    <dgm:cxn modelId="{FEBF0754-C2EF-9D47-8B1F-61584D4EFECF}" type="presParOf" srcId="{8E08DD30-8BF9-D746-B080-2A77C145E8AF}" destId="{583F74DF-90FA-8446-ABEF-FD3B16613349}" srcOrd="0" destOrd="0" presId="urn:microsoft.com/office/officeart/2005/8/layout/hProcess11"/>
    <dgm:cxn modelId="{139DF000-E3DD-1B46-BBC0-5A98D2859B2B}" type="presParOf" srcId="{8E08DD30-8BF9-D746-B080-2A77C145E8AF}" destId="{6B7F3D40-D5E6-1E46-978B-991AD8034D24}" srcOrd="1" destOrd="0" presId="urn:microsoft.com/office/officeart/2005/8/layout/hProcess11"/>
    <dgm:cxn modelId="{7BFEAEAE-D260-504E-9626-41C843881B39}" type="presParOf" srcId="{8E08DD30-8BF9-D746-B080-2A77C145E8AF}" destId="{6DD9C81C-EDE3-1049-AAAB-20421C0924BE}" srcOrd="2" destOrd="0" presId="urn:microsoft.com/office/officeart/2005/8/layout/hProcess11"/>
    <dgm:cxn modelId="{862EB36F-F346-7142-A1B7-5FFED2055A1E}" type="presParOf" srcId="{BD036875-B716-B34B-9C19-27D9BDB8FEAF}" destId="{9FF6C31B-F0D0-434D-99B2-0C765B9CAB88}" srcOrd="3" destOrd="0" presId="urn:microsoft.com/office/officeart/2005/8/layout/hProcess11"/>
    <dgm:cxn modelId="{8A87CF8D-55FB-E44A-B411-2A0E868A039C}" type="presParOf" srcId="{BD036875-B716-B34B-9C19-27D9BDB8FEAF}" destId="{83DC743E-379C-AB46-8121-5E7F98DC2959}" srcOrd="4" destOrd="0" presId="urn:microsoft.com/office/officeart/2005/8/layout/hProcess11"/>
    <dgm:cxn modelId="{21F78E81-3B91-F74B-A7B4-BB1A62FAE5A1}" type="presParOf" srcId="{83DC743E-379C-AB46-8121-5E7F98DC2959}" destId="{1795D7FC-D173-B946-B271-78E806B701A0}" srcOrd="0" destOrd="0" presId="urn:microsoft.com/office/officeart/2005/8/layout/hProcess11"/>
    <dgm:cxn modelId="{BC0BCBBA-579B-6A4E-94F5-AAB4D361C958}" type="presParOf" srcId="{83DC743E-379C-AB46-8121-5E7F98DC2959}" destId="{FB8FEB79-0452-2247-ACB9-48B4DE4A8A75}" srcOrd="1" destOrd="0" presId="urn:microsoft.com/office/officeart/2005/8/layout/hProcess11"/>
    <dgm:cxn modelId="{7EAE63E8-06A5-694D-B223-ED35F1338783}" type="presParOf" srcId="{83DC743E-379C-AB46-8121-5E7F98DC2959}" destId="{51F5ADB3-0C5F-6542-99BA-E7D408CB9493}" srcOrd="2" destOrd="0" presId="urn:microsoft.com/office/officeart/2005/8/layout/hProcess11"/>
    <dgm:cxn modelId="{F0567FF6-A216-3444-B0A4-7EE3648C8138}" type="presParOf" srcId="{BD036875-B716-B34B-9C19-27D9BDB8FEAF}" destId="{D4E69468-82B1-6047-8B9B-B759C89E7ED4}" srcOrd="5" destOrd="0" presId="urn:microsoft.com/office/officeart/2005/8/layout/hProcess11"/>
    <dgm:cxn modelId="{8D5D1F6A-5513-944B-A065-A958FA43B76C}" type="presParOf" srcId="{BD036875-B716-B34B-9C19-27D9BDB8FEAF}" destId="{D33C3DFA-0408-1146-8836-DC35891B62B3}" srcOrd="6" destOrd="0" presId="urn:microsoft.com/office/officeart/2005/8/layout/hProcess11"/>
    <dgm:cxn modelId="{1CBBB275-8A65-EB45-A82C-B306DAB61008}" type="presParOf" srcId="{D33C3DFA-0408-1146-8836-DC35891B62B3}" destId="{20E03F58-E648-BE42-ABD2-9213CE00F4D1}" srcOrd="0" destOrd="0" presId="urn:microsoft.com/office/officeart/2005/8/layout/hProcess11"/>
    <dgm:cxn modelId="{F79EC8FB-8E7D-B340-9B2F-B0FCEE162FEA}" type="presParOf" srcId="{D33C3DFA-0408-1146-8836-DC35891B62B3}" destId="{D608F8D2-B8B3-1845-BBBE-851C127988DB}" srcOrd="1" destOrd="0" presId="urn:microsoft.com/office/officeart/2005/8/layout/hProcess11"/>
    <dgm:cxn modelId="{16B83DE4-2894-814B-8555-29B4E10C156E}" type="presParOf" srcId="{D33C3DFA-0408-1146-8836-DC35891B62B3}" destId="{566DDBAC-B716-F648-8768-225891BC135E}" srcOrd="2" destOrd="0" presId="urn:microsoft.com/office/officeart/2005/8/layout/hProcess11"/>
    <dgm:cxn modelId="{5A3B4499-146D-8D43-8AE1-5DB31C686BD1}" type="presParOf" srcId="{BD036875-B716-B34B-9C19-27D9BDB8FEAF}" destId="{767AE649-7880-0943-A9C2-57A2B5A04C19}" srcOrd="7" destOrd="0" presId="urn:microsoft.com/office/officeart/2005/8/layout/hProcess11"/>
    <dgm:cxn modelId="{5C39EAB5-FB54-9F41-B6E8-5C68892F19C3}" type="presParOf" srcId="{BD036875-B716-B34B-9C19-27D9BDB8FEAF}" destId="{334ABF67-DE54-F848-B7DF-9425361DC588}" srcOrd="8" destOrd="0" presId="urn:microsoft.com/office/officeart/2005/8/layout/hProcess11"/>
    <dgm:cxn modelId="{07CDC36D-8C3E-5643-8D32-FE304F416BD5}" type="presParOf" srcId="{334ABF67-DE54-F848-B7DF-9425361DC588}" destId="{822DCF61-FC81-1640-85C1-961C09C14055}" srcOrd="0" destOrd="0" presId="urn:microsoft.com/office/officeart/2005/8/layout/hProcess11"/>
    <dgm:cxn modelId="{3223120F-8889-7B4D-8A59-6104EA550345}" type="presParOf" srcId="{334ABF67-DE54-F848-B7DF-9425361DC588}" destId="{114D75AD-A428-3241-AF60-73456A0DC893}" srcOrd="1" destOrd="0" presId="urn:microsoft.com/office/officeart/2005/8/layout/hProcess11"/>
    <dgm:cxn modelId="{13AAB20D-4E9D-1244-8D36-E8EF56049B38}" type="presParOf" srcId="{334ABF67-DE54-F848-B7DF-9425361DC588}" destId="{E60438AA-948F-6A42-8362-0C041D5877D9}" srcOrd="2" destOrd="0" presId="urn:microsoft.com/office/officeart/2005/8/layout/hProcess11"/>
    <dgm:cxn modelId="{50CF6E14-A579-EC46-884E-B52973628BF8}" type="presParOf" srcId="{BD036875-B716-B34B-9C19-27D9BDB8FEAF}" destId="{29561769-4FA0-554D-B492-1206C25590F3}" srcOrd="9" destOrd="0" presId="urn:microsoft.com/office/officeart/2005/8/layout/hProcess11"/>
    <dgm:cxn modelId="{F161237D-2E46-8540-A043-22529E823E3C}" type="presParOf" srcId="{BD036875-B716-B34B-9C19-27D9BDB8FEAF}" destId="{58490B61-F34E-AC48-9586-7772058AEFE0}" srcOrd="10" destOrd="0" presId="urn:microsoft.com/office/officeart/2005/8/layout/hProcess11"/>
    <dgm:cxn modelId="{9D9010D8-E147-7841-926F-6F34035492CB}" type="presParOf" srcId="{58490B61-F34E-AC48-9586-7772058AEFE0}" destId="{C868510F-EA00-DA47-80F7-FECA5593DAFE}" srcOrd="0" destOrd="0" presId="urn:microsoft.com/office/officeart/2005/8/layout/hProcess11"/>
    <dgm:cxn modelId="{03659C51-58B8-E542-8557-92EF972472AC}" type="presParOf" srcId="{58490B61-F34E-AC48-9586-7772058AEFE0}" destId="{5FFDB8DF-1FE1-C74F-9CDB-464D412DF15A}" srcOrd="1" destOrd="0" presId="urn:microsoft.com/office/officeart/2005/8/layout/hProcess11"/>
    <dgm:cxn modelId="{E52E50C6-45D2-A642-BC59-604D9461FEE1}" type="presParOf" srcId="{58490B61-F34E-AC48-9586-7772058AEFE0}" destId="{7E1C7FE5-18A8-FA48-AD56-490D90F58F0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B8860-8D2D-4177-AF78-3370A1C319F3}">
      <dsp:nvSpPr>
        <dsp:cNvPr id="0" name=""/>
        <dsp:cNvSpPr/>
      </dsp:nvSpPr>
      <dsp:spPr>
        <a:xfrm>
          <a:off x="1843527" y="1568"/>
          <a:ext cx="1238639" cy="805115"/>
        </a:xfrm>
        <a:prstGeom prst="roundRect">
          <a:avLst/>
        </a:prstGeom>
        <a:solidFill>
          <a:schemeClr val="accent1">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err="1"/>
            <a:t>Preventie</a:t>
          </a:r>
          <a:endParaRPr lang="en-GB" sz="1700" kern="1200" dirty="0"/>
        </a:p>
      </dsp:txBody>
      <dsp:txXfrm>
        <a:off x="1882829" y="40870"/>
        <a:ext cx="1160035" cy="726511"/>
      </dsp:txXfrm>
    </dsp:sp>
    <dsp:sp modelId="{4F34C423-63F8-44DD-B4E8-C0B26A432BA0}">
      <dsp:nvSpPr>
        <dsp:cNvPr id="0" name=""/>
        <dsp:cNvSpPr/>
      </dsp:nvSpPr>
      <dsp:spPr>
        <a:xfrm>
          <a:off x="1132122" y="404126"/>
          <a:ext cx="2661449" cy="2661449"/>
        </a:xfrm>
        <a:custGeom>
          <a:avLst/>
          <a:gdLst/>
          <a:ahLst/>
          <a:cxnLst/>
          <a:rect l="0" t="0" r="0" b="0"/>
          <a:pathLst>
            <a:path>
              <a:moveTo>
                <a:pt x="2121203" y="260223"/>
              </a:moveTo>
              <a:arcTo wR="1330724" hR="1330724" stAng="18386572" swAng="16345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8A7CCB5-8F69-4FAC-98E2-2E6EB936A8CF}">
      <dsp:nvSpPr>
        <dsp:cNvPr id="0" name=""/>
        <dsp:cNvSpPr/>
      </dsp:nvSpPr>
      <dsp:spPr>
        <a:xfrm>
          <a:off x="3174252" y="1332293"/>
          <a:ext cx="1238639" cy="8051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err="1"/>
            <a:t>Pregatire</a:t>
          </a:r>
          <a:endParaRPr lang="en-GB" sz="1700" kern="1200" dirty="0"/>
        </a:p>
      </dsp:txBody>
      <dsp:txXfrm>
        <a:off x="3213554" y="1371595"/>
        <a:ext cx="1160035" cy="726511"/>
      </dsp:txXfrm>
    </dsp:sp>
    <dsp:sp modelId="{C940743F-9C74-4DB4-80DD-DDC3BDC15BF5}">
      <dsp:nvSpPr>
        <dsp:cNvPr id="0" name=""/>
        <dsp:cNvSpPr/>
      </dsp:nvSpPr>
      <dsp:spPr>
        <a:xfrm>
          <a:off x="1132122" y="404126"/>
          <a:ext cx="2661449" cy="2661449"/>
        </a:xfrm>
        <a:custGeom>
          <a:avLst/>
          <a:gdLst/>
          <a:ahLst/>
          <a:cxnLst/>
          <a:rect l="0" t="0" r="0" b="0"/>
          <a:pathLst>
            <a:path>
              <a:moveTo>
                <a:pt x="2523545" y="1920646"/>
              </a:moveTo>
              <a:arcTo wR="1330724" hR="1330724" stAng="1578911" swAng="16345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76120C4-1217-474F-AD19-FE9BFED69740}">
      <dsp:nvSpPr>
        <dsp:cNvPr id="0" name=""/>
        <dsp:cNvSpPr/>
      </dsp:nvSpPr>
      <dsp:spPr>
        <a:xfrm>
          <a:off x="1843527" y="2663018"/>
          <a:ext cx="1238639" cy="8051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err="1"/>
            <a:t>Raspuns</a:t>
          </a:r>
          <a:endParaRPr lang="en-GB" sz="1700" kern="1200" dirty="0"/>
        </a:p>
      </dsp:txBody>
      <dsp:txXfrm>
        <a:off x="1882829" y="2702320"/>
        <a:ext cx="1160035" cy="726511"/>
      </dsp:txXfrm>
    </dsp:sp>
    <dsp:sp modelId="{D705382B-990D-4927-AB30-AD2455DB19A7}">
      <dsp:nvSpPr>
        <dsp:cNvPr id="0" name=""/>
        <dsp:cNvSpPr/>
      </dsp:nvSpPr>
      <dsp:spPr>
        <a:xfrm>
          <a:off x="1132122" y="404126"/>
          <a:ext cx="2661449" cy="2661449"/>
        </a:xfrm>
        <a:custGeom>
          <a:avLst/>
          <a:gdLst/>
          <a:ahLst/>
          <a:cxnLst/>
          <a:rect l="0" t="0" r="0" b="0"/>
          <a:pathLst>
            <a:path>
              <a:moveTo>
                <a:pt x="540246" y="2401226"/>
              </a:moveTo>
              <a:arcTo wR="1330724" hR="1330724" stAng="7586572" swAng="16345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6760B8-D481-45EF-819A-517117CE2A47}">
      <dsp:nvSpPr>
        <dsp:cNvPr id="0" name=""/>
        <dsp:cNvSpPr/>
      </dsp:nvSpPr>
      <dsp:spPr>
        <a:xfrm>
          <a:off x="512802" y="1332293"/>
          <a:ext cx="1238639" cy="805115"/>
        </a:xfrm>
        <a:prstGeom prst="roundRect">
          <a:avLst/>
        </a:prstGeom>
        <a:solidFill>
          <a:schemeClr val="accent1">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err="1"/>
            <a:t>Recuperare</a:t>
          </a:r>
          <a:endParaRPr lang="en-GB" sz="1700" kern="1200" dirty="0"/>
        </a:p>
      </dsp:txBody>
      <dsp:txXfrm>
        <a:off x="552104" y="1371595"/>
        <a:ext cx="1160035" cy="726511"/>
      </dsp:txXfrm>
    </dsp:sp>
    <dsp:sp modelId="{E57E59D7-4551-4EF6-9C55-80372B22F7C5}">
      <dsp:nvSpPr>
        <dsp:cNvPr id="0" name=""/>
        <dsp:cNvSpPr/>
      </dsp:nvSpPr>
      <dsp:spPr>
        <a:xfrm>
          <a:off x="1132122" y="404126"/>
          <a:ext cx="2661449" cy="2661449"/>
        </a:xfrm>
        <a:custGeom>
          <a:avLst/>
          <a:gdLst/>
          <a:ahLst/>
          <a:cxnLst/>
          <a:rect l="0" t="0" r="0" b="0"/>
          <a:pathLst>
            <a:path>
              <a:moveTo>
                <a:pt x="137904" y="740803"/>
              </a:moveTo>
              <a:arcTo wR="1330724" hR="1330724" stAng="12378911" swAng="16345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26422-4134-D544-970D-76AA264666BB}">
      <dsp:nvSpPr>
        <dsp:cNvPr id="0" name=""/>
        <dsp:cNvSpPr/>
      </dsp:nvSpPr>
      <dsp:spPr>
        <a:xfrm>
          <a:off x="0" y="1693186"/>
          <a:ext cx="11206316" cy="1564291"/>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E610BF8-8F4D-8D42-BCA6-4ACD337C9CF8}">
      <dsp:nvSpPr>
        <dsp:cNvPr id="0" name=""/>
        <dsp:cNvSpPr/>
      </dsp:nvSpPr>
      <dsp:spPr>
        <a:xfrm>
          <a:off x="1365" y="0"/>
          <a:ext cx="1188071" cy="198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GB" sz="1600" b="1" kern="1200" dirty="0">
              <a:solidFill>
                <a:srgbClr val="FF0000"/>
              </a:solidFill>
            </a:rPr>
            <a:t>Start </a:t>
          </a:r>
          <a:r>
            <a:rPr lang="en-GB" sz="1600" b="1" kern="1200" dirty="0" err="1">
              <a:solidFill>
                <a:srgbClr val="FF0000"/>
              </a:solidFill>
            </a:rPr>
            <a:t>proiect</a:t>
          </a:r>
          <a:r>
            <a:rPr lang="en-GB" sz="1600" b="1" kern="1200" dirty="0">
              <a:solidFill>
                <a:srgbClr val="FF0000"/>
              </a:solidFill>
            </a:rPr>
            <a:t>: </a:t>
          </a:r>
        </a:p>
        <a:p>
          <a:pPr lvl="0" algn="ctr" defTabSz="711200">
            <a:lnSpc>
              <a:spcPct val="90000"/>
            </a:lnSpc>
            <a:spcBef>
              <a:spcPct val="0"/>
            </a:spcBef>
            <a:spcAft>
              <a:spcPct val="35000"/>
            </a:spcAft>
          </a:pPr>
          <a:r>
            <a:rPr lang="en-GB" sz="1600" b="1" kern="1200" dirty="0">
              <a:solidFill>
                <a:srgbClr val="FF0000"/>
              </a:solidFill>
            </a:rPr>
            <a:t>Sep 2020</a:t>
          </a:r>
        </a:p>
      </dsp:txBody>
      <dsp:txXfrm>
        <a:off x="1365" y="0"/>
        <a:ext cx="1188071" cy="1980265"/>
      </dsp:txXfrm>
    </dsp:sp>
    <dsp:sp modelId="{3C912A01-9752-884E-A1D2-9B9011D4E752}">
      <dsp:nvSpPr>
        <dsp:cNvPr id="0" name=""/>
        <dsp:cNvSpPr/>
      </dsp:nvSpPr>
      <dsp:spPr>
        <a:xfrm>
          <a:off x="347868" y="2227798"/>
          <a:ext cx="495066" cy="49506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83F74DF-90FA-8446-ABEF-FD3B16613349}">
      <dsp:nvSpPr>
        <dsp:cNvPr id="0" name=""/>
        <dsp:cNvSpPr/>
      </dsp:nvSpPr>
      <dsp:spPr>
        <a:xfrm>
          <a:off x="1248841" y="2970398"/>
          <a:ext cx="1501414" cy="198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i="0" u="none" kern="1200" dirty="0"/>
            <a:t>Etapa 1: </a:t>
          </a:r>
          <a:r>
            <a:rPr lang="en-US" sz="1200" b="0" i="0" u="none" kern="1200" dirty="0" err="1"/>
            <a:t>analiza</a:t>
          </a:r>
          <a:r>
            <a:rPr lang="en-US" sz="1200" b="0" i="0" u="none" kern="1200" dirty="0"/>
            <a:t> </a:t>
          </a:r>
          <a:r>
            <a:rPr lang="en-US" sz="1200" b="0" i="0" u="none" kern="1200" dirty="0" err="1"/>
            <a:t>decalajului</a:t>
          </a:r>
          <a:r>
            <a:rPr lang="en-US" sz="1200" b="0" i="0" u="none" kern="1200" dirty="0"/>
            <a:t>; </a:t>
          </a:r>
          <a:r>
            <a:rPr lang="en-US" sz="1200" b="0" i="0" u="none" kern="1200" dirty="0" err="1"/>
            <a:t>cerințele</a:t>
          </a:r>
          <a:r>
            <a:rPr lang="en-US" sz="1200" b="0" i="0" u="none" kern="1200" dirty="0"/>
            <a:t> </a:t>
          </a:r>
          <a:r>
            <a:rPr lang="en-US" sz="1200" b="0" i="0" u="none" kern="1200" dirty="0" err="1"/>
            <a:t>utilizatorului</a:t>
          </a:r>
          <a:endParaRPr lang="en-GB" sz="1200" b="0" kern="1200" dirty="0"/>
        </a:p>
      </dsp:txBody>
      <dsp:txXfrm>
        <a:off x="1248841" y="2970398"/>
        <a:ext cx="1501414" cy="1980265"/>
      </dsp:txXfrm>
    </dsp:sp>
    <dsp:sp modelId="{6B7F3D40-D5E6-1E46-978B-991AD8034D24}">
      <dsp:nvSpPr>
        <dsp:cNvPr id="0" name=""/>
        <dsp:cNvSpPr/>
      </dsp:nvSpPr>
      <dsp:spPr>
        <a:xfrm>
          <a:off x="1752015" y="2227798"/>
          <a:ext cx="495066" cy="49506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795D7FC-D173-B946-B271-78E806B701A0}">
      <dsp:nvSpPr>
        <dsp:cNvPr id="0" name=""/>
        <dsp:cNvSpPr/>
      </dsp:nvSpPr>
      <dsp:spPr>
        <a:xfrm>
          <a:off x="2809658" y="0"/>
          <a:ext cx="1582345" cy="198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pt-BR" sz="1200" b="1" i="0" u="none" kern="1200" dirty="0"/>
            <a:t>Etapa 2: </a:t>
          </a:r>
          <a:r>
            <a:rPr lang="pt-BR" sz="1200" b="0" i="0" u="none" kern="1200" dirty="0"/>
            <a:t>lansarea beta a setului de instrumente de asistență decizionala; începutul fazei demonstrative 1</a:t>
          </a:r>
          <a:endParaRPr lang="en-GB" sz="1200" b="0" kern="1200" dirty="0"/>
        </a:p>
      </dsp:txBody>
      <dsp:txXfrm>
        <a:off x="2809658" y="0"/>
        <a:ext cx="1582345" cy="1980265"/>
      </dsp:txXfrm>
    </dsp:sp>
    <dsp:sp modelId="{FB8FEB79-0452-2247-ACB9-48B4DE4A8A75}">
      <dsp:nvSpPr>
        <dsp:cNvPr id="0" name=""/>
        <dsp:cNvSpPr/>
      </dsp:nvSpPr>
      <dsp:spPr>
        <a:xfrm>
          <a:off x="3353298" y="2227798"/>
          <a:ext cx="495066" cy="49506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0E03F58-E648-BE42-ABD2-9213CE00F4D1}">
      <dsp:nvSpPr>
        <dsp:cNvPr id="0" name=""/>
        <dsp:cNvSpPr/>
      </dsp:nvSpPr>
      <dsp:spPr>
        <a:xfrm>
          <a:off x="4451408" y="2970398"/>
          <a:ext cx="1966045" cy="198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pt-BR" sz="1200" b="1" i="0" u="none" kern="1200" dirty="0"/>
            <a:t>Etapa 3: </a:t>
          </a:r>
          <a:r>
            <a:rPr lang="pt-BR" sz="1200" b="0" i="0" u="none" kern="1200" dirty="0"/>
            <a:t>versiunea finală a setului de instrumente de asistență decizionala; începutul fazei 2 de demonstrație</a:t>
          </a:r>
          <a:endParaRPr lang="en-GB" sz="1200" b="0" kern="1200" dirty="0"/>
        </a:p>
      </dsp:txBody>
      <dsp:txXfrm>
        <a:off x="4451408" y="2970398"/>
        <a:ext cx="1966045" cy="1980265"/>
      </dsp:txXfrm>
    </dsp:sp>
    <dsp:sp modelId="{D608F8D2-B8B3-1845-BBBE-851C127988DB}">
      <dsp:nvSpPr>
        <dsp:cNvPr id="0" name=""/>
        <dsp:cNvSpPr/>
      </dsp:nvSpPr>
      <dsp:spPr>
        <a:xfrm>
          <a:off x="5186897" y="2227798"/>
          <a:ext cx="495066" cy="49506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22DCF61-FC81-1640-85C1-961C09C14055}">
      <dsp:nvSpPr>
        <dsp:cNvPr id="0" name=""/>
        <dsp:cNvSpPr/>
      </dsp:nvSpPr>
      <dsp:spPr>
        <a:xfrm>
          <a:off x="6476856" y="0"/>
          <a:ext cx="2359986" cy="198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it-IT" sz="1200" b="1" i="0" u="none" kern="1200" dirty="0"/>
            <a:t>Etapa 4: </a:t>
          </a:r>
          <a:r>
            <a:rPr lang="it-IT" sz="1200" b="0" i="0" u="none" kern="1200" dirty="0"/>
            <a:t>Demonstratori, evaluari și recomandări de politici ale UE</a:t>
          </a:r>
          <a:endParaRPr lang="en-US" sz="1200" b="0" i="0" u="none" kern="1200" dirty="0"/>
        </a:p>
        <a:p>
          <a:pPr lvl="0" algn="ctr" defTabSz="533400">
            <a:lnSpc>
              <a:spcPct val="90000"/>
            </a:lnSpc>
            <a:spcBef>
              <a:spcPct val="0"/>
            </a:spcBef>
            <a:spcAft>
              <a:spcPct val="35000"/>
            </a:spcAft>
          </a:pPr>
          <a:r>
            <a:rPr lang="en-US" sz="1200" b="1" i="0" u="none" kern="1200" dirty="0"/>
            <a:t>Etapa 5: </a:t>
          </a:r>
          <a:r>
            <a:rPr lang="en-US" sz="1200" b="0" i="0" u="none" kern="1200" dirty="0" err="1"/>
            <a:t>Planificarea</a:t>
          </a:r>
          <a:r>
            <a:rPr lang="en-US" sz="1200" b="0" i="0" u="none" kern="1200" dirty="0"/>
            <a:t> cu </a:t>
          </a:r>
          <a:r>
            <a:rPr lang="en-US" sz="1200" b="0" i="0" u="none" kern="1200" dirty="0" err="1"/>
            <a:t>succes</a:t>
          </a:r>
          <a:r>
            <a:rPr lang="en-US" sz="1200" b="0" i="0" u="none" kern="1200" dirty="0"/>
            <a:t> a </a:t>
          </a:r>
          <a:r>
            <a:rPr lang="en-US" sz="1200" b="0" i="0" u="none" kern="1200" dirty="0" err="1"/>
            <a:t>exploatării</a:t>
          </a:r>
          <a:r>
            <a:rPr lang="en-US" sz="1200" b="0" i="0" u="none" kern="1200" dirty="0"/>
            <a:t> </a:t>
          </a:r>
          <a:r>
            <a:rPr lang="en-US" sz="1200" b="0" i="0" u="none" kern="1200" dirty="0" err="1"/>
            <a:t>rezultatelor</a:t>
          </a:r>
          <a:r>
            <a:rPr lang="en-US" sz="1200" b="0" i="0" u="none" kern="1200" dirty="0"/>
            <a:t>; </a:t>
          </a:r>
          <a:r>
            <a:rPr lang="en-US" sz="1200" b="0" i="0" u="none" kern="1200" dirty="0" err="1"/>
            <a:t>sustenabilitate</a:t>
          </a:r>
          <a:r>
            <a:rPr lang="en-US" sz="1200" b="0" i="0" u="none" kern="1200" dirty="0"/>
            <a:t>; </a:t>
          </a:r>
          <a:r>
            <a:rPr lang="en-US" sz="1200" b="0" i="0" u="none" kern="1200" dirty="0" err="1"/>
            <a:t>eveniment</a:t>
          </a:r>
          <a:r>
            <a:rPr lang="en-US" sz="1200" b="0" i="0" u="none" kern="1200" dirty="0"/>
            <a:t> de final</a:t>
          </a:r>
        </a:p>
        <a:p>
          <a:pPr lvl="0" algn="ctr" defTabSz="533400">
            <a:lnSpc>
              <a:spcPct val="90000"/>
            </a:lnSpc>
            <a:spcBef>
              <a:spcPct val="0"/>
            </a:spcBef>
            <a:spcAft>
              <a:spcPct val="35000"/>
            </a:spcAft>
          </a:pPr>
          <a:endParaRPr lang="en-GB" sz="1200" kern="1200" dirty="0"/>
        </a:p>
      </dsp:txBody>
      <dsp:txXfrm>
        <a:off x="6476856" y="0"/>
        <a:ext cx="2359986" cy="1980265"/>
      </dsp:txXfrm>
    </dsp:sp>
    <dsp:sp modelId="{114D75AD-A428-3241-AF60-73456A0DC893}">
      <dsp:nvSpPr>
        <dsp:cNvPr id="0" name=""/>
        <dsp:cNvSpPr/>
      </dsp:nvSpPr>
      <dsp:spPr>
        <a:xfrm>
          <a:off x="7409316" y="2227798"/>
          <a:ext cx="495066" cy="49506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68510F-EA00-DA47-80F7-FECA5593DAFE}">
      <dsp:nvSpPr>
        <dsp:cNvPr id="0" name=""/>
        <dsp:cNvSpPr/>
      </dsp:nvSpPr>
      <dsp:spPr>
        <a:xfrm>
          <a:off x="8896246" y="2970398"/>
          <a:ext cx="1188071" cy="198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GB" sz="1600" b="1" kern="1200" dirty="0">
              <a:solidFill>
                <a:srgbClr val="FF0000"/>
              </a:solidFill>
            </a:rPr>
            <a:t>Final </a:t>
          </a:r>
          <a:r>
            <a:rPr lang="en-GB" sz="1600" b="1" kern="1200" dirty="0" err="1">
              <a:solidFill>
                <a:srgbClr val="FF0000"/>
              </a:solidFill>
            </a:rPr>
            <a:t>proiect</a:t>
          </a:r>
          <a:r>
            <a:rPr lang="en-GB" sz="1600" b="1" kern="1200" dirty="0">
              <a:solidFill>
                <a:srgbClr val="FF0000"/>
              </a:solidFill>
            </a:rPr>
            <a:t>:</a:t>
          </a:r>
        </a:p>
        <a:p>
          <a:pPr lvl="0" algn="ctr" defTabSz="711200">
            <a:lnSpc>
              <a:spcPct val="90000"/>
            </a:lnSpc>
            <a:spcBef>
              <a:spcPct val="0"/>
            </a:spcBef>
            <a:spcAft>
              <a:spcPct val="35000"/>
            </a:spcAft>
          </a:pPr>
          <a:r>
            <a:rPr lang="ro-RO" sz="1600" b="1" kern="1200" dirty="0">
              <a:solidFill>
                <a:srgbClr val="FF0000"/>
              </a:solidFill>
            </a:rPr>
            <a:t>Ian.</a:t>
          </a:r>
          <a:r>
            <a:rPr lang="en-GB" sz="1600" b="1" kern="1200" dirty="0">
              <a:solidFill>
                <a:srgbClr val="FF0000"/>
              </a:solidFill>
            </a:rPr>
            <a:t> 202</a:t>
          </a:r>
          <a:r>
            <a:rPr lang="ro-RO" sz="1600" b="1" kern="1200" dirty="0">
              <a:solidFill>
                <a:srgbClr val="FF0000"/>
              </a:solidFill>
            </a:rPr>
            <a:t>3</a:t>
          </a:r>
          <a:endParaRPr lang="en-GB" sz="1600" b="1" kern="1200" dirty="0">
            <a:solidFill>
              <a:srgbClr val="FF0000"/>
            </a:solidFill>
          </a:endParaRPr>
        </a:p>
      </dsp:txBody>
      <dsp:txXfrm>
        <a:off x="8896246" y="2970398"/>
        <a:ext cx="1188071" cy="1980265"/>
      </dsp:txXfrm>
    </dsp:sp>
    <dsp:sp modelId="{5FFDB8DF-1FE1-C74F-9CDB-464D412DF15A}">
      <dsp:nvSpPr>
        <dsp:cNvPr id="0" name=""/>
        <dsp:cNvSpPr/>
      </dsp:nvSpPr>
      <dsp:spPr>
        <a:xfrm>
          <a:off x="9242749" y="2227798"/>
          <a:ext cx="495066" cy="49506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4E431-A1DB-4715-A2FB-593ADF8AF74C}" type="datetimeFigureOut">
              <a:rPr lang="ro-RO" smtClean="0"/>
              <a:t>31.08.2022</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FD12F-BEB7-4D7F-AC30-5DEE19AB526D}" type="slidenum">
              <a:rPr lang="ro-RO" smtClean="0"/>
              <a:t>‹#›</a:t>
            </a:fld>
            <a:endParaRPr lang="ro-RO"/>
          </a:p>
        </p:txBody>
      </p:sp>
    </p:spTree>
    <p:extLst>
      <p:ext uri="{BB962C8B-B14F-4D97-AF65-F5344CB8AC3E}">
        <p14:creationId xmlns:p14="http://schemas.microsoft.com/office/powerpoint/2010/main" val="249923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50000"/>
              </a:lnSpc>
              <a:spcBef>
                <a:spcPts val="0"/>
              </a:spcBef>
              <a:spcAft>
                <a:spcPts val="800"/>
              </a:spcAft>
              <a:buNone/>
            </a:pPr>
            <a:r>
              <a:rPr lang="x-none" sz="1200" i="1" dirty="0">
                <a:effectLst/>
                <a:latin typeface="Calibri" panose="020F0502020204030204" pitchFamily="34" charset="0"/>
                <a:ea typeface="Calibri" panose="020F0502020204030204" pitchFamily="34" charset="0"/>
                <a:cs typeface="Times New Roman" panose="02020603050405020304" pitchFamily="18" charset="0"/>
              </a:rPr>
              <a:t>In general, crisis management can be described as a process comprised of efforts to mitigate the impact of threats. The crisis management cycle (Figure 3) does not start when the (threat of) damage becomes real. Rather, it begins long before, with measures to prevent threats from turning into full-fledged crises. The </a:t>
            </a:r>
            <a:r>
              <a:rPr lang="x-none" sz="1200" b="1" i="1" dirty="0">
                <a:effectLst/>
                <a:latin typeface="Calibri" panose="020F0502020204030204" pitchFamily="34" charset="0"/>
                <a:ea typeface="Calibri" panose="020F0502020204030204" pitchFamily="34" charset="0"/>
                <a:cs typeface="Times New Roman" panose="02020603050405020304" pitchFamily="18" charset="0"/>
              </a:rPr>
              <a:t>prevention</a:t>
            </a:r>
            <a:r>
              <a:rPr lang="x-none" sz="1200" i="1" dirty="0">
                <a:effectLst/>
                <a:latin typeface="Calibri" panose="020F0502020204030204" pitchFamily="34" charset="0"/>
                <a:ea typeface="Calibri" panose="020F0502020204030204" pitchFamily="34" charset="0"/>
                <a:cs typeface="Times New Roman" panose="02020603050405020304" pitchFamily="18" charset="0"/>
              </a:rPr>
              <a:t> phase includes risk analysis and assessment that inform the adoption of long-term strategies and activities for reducing the specific risks. </a:t>
            </a:r>
            <a:r>
              <a:rPr lang="x-none" sz="1200" b="1" i="1" dirty="0">
                <a:effectLst/>
                <a:latin typeface="Calibri" panose="020F0502020204030204" pitchFamily="34" charset="0"/>
                <a:ea typeface="Calibri" panose="020F0502020204030204" pitchFamily="34" charset="0"/>
                <a:cs typeface="Times New Roman" panose="02020603050405020304" pitchFamily="18" charset="0"/>
              </a:rPr>
              <a:t>Preparedness</a:t>
            </a:r>
            <a:r>
              <a:rPr lang="x-none" sz="1200" i="1" dirty="0">
                <a:effectLst/>
                <a:latin typeface="Calibri" panose="020F0502020204030204" pitchFamily="34" charset="0"/>
                <a:ea typeface="Calibri" panose="020F0502020204030204" pitchFamily="34" charset="0"/>
                <a:cs typeface="Times New Roman" panose="02020603050405020304" pitchFamily="18" charset="0"/>
              </a:rPr>
              <a:t> consists of more concrete efforts, mechanisms, or procedures to alter people’s behaviour in order to nurture some sort of familiarity with the experience of crisis, and to develop effective patterns of response to known threats. More specifically, preparedness includes crisis contingency planning, simulations, training and education. The </a:t>
            </a:r>
            <a:r>
              <a:rPr lang="x-none" sz="1200" b="1" i="1" dirty="0">
                <a:effectLst/>
                <a:latin typeface="Calibri" panose="020F0502020204030204" pitchFamily="34" charset="0"/>
                <a:ea typeface="Calibri" panose="020F0502020204030204" pitchFamily="34" charset="0"/>
                <a:cs typeface="Times New Roman" panose="02020603050405020304" pitchFamily="18" charset="0"/>
              </a:rPr>
              <a:t>response</a:t>
            </a:r>
            <a:r>
              <a:rPr lang="x-none" sz="1200" i="1" dirty="0">
                <a:effectLst/>
                <a:latin typeface="Calibri" panose="020F0502020204030204" pitchFamily="34" charset="0"/>
                <a:ea typeface="Calibri" panose="020F0502020204030204" pitchFamily="34" charset="0"/>
                <a:cs typeface="Times New Roman" panose="02020603050405020304" pitchFamily="18" charset="0"/>
              </a:rPr>
              <a:t> phase includes efforts and activities aimed at minimizing the effects of the crisis, carried out in the immediate aftermath. Finally, the </a:t>
            </a:r>
            <a:r>
              <a:rPr lang="x-none" sz="1200" b="1" i="1" dirty="0">
                <a:effectLst/>
                <a:latin typeface="Calibri" panose="020F0502020204030204" pitchFamily="34" charset="0"/>
                <a:ea typeface="Calibri" panose="020F0502020204030204" pitchFamily="34" charset="0"/>
                <a:cs typeface="Times New Roman" panose="02020603050405020304" pitchFamily="18" charset="0"/>
              </a:rPr>
              <a:t>recovery</a:t>
            </a:r>
            <a:r>
              <a:rPr lang="x-none" sz="1200" i="1" dirty="0">
                <a:effectLst/>
                <a:latin typeface="Calibri" panose="020F0502020204030204" pitchFamily="34" charset="0"/>
                <a:ea typeface="Calibri" panose="020F0502020204030204" pitchFamily="34" charset="0"/>
                <a:cs typeface="Times New Roman" panose="02020603050405020304" pitchFamily="18" charset="0"/>
              </a:rPr>
              <a:t> phase consists of aspects such as restoring routine modes of operation, reconstruction of buildings, and learning.</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Boin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Cadar</a:t>
            </a:r>
            <a:r>
              <a:rPr lang="en-US" sz="1200" dirty="0">
                <a:effectLst/>
                <a:latin typeface="Calibri" panose="020F0502020204030204" pitchFamily="34" charset="0"/>
                <a:ea typeface="Calibri" panose="020F0502020204030204" pitchFamily="34" charset="0"/>
                <a:cs typeface="Times New Roman" panose="02020603050405020304" pitchFamily="18" charset="0"/>
              </a:rPr>
              <a:t>, Donnelly (2016). D2.2 Final Codebook,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TransCrisis</a:t>
            </a:r>
            <a:r>
              <a:rPr lang="en-US" sz="1200" dirty="0">
                <a:effectLst/>
                <a:latin typeface="Calibri" panose="020F0502020204030204" pitchFamily="34" charset="0"/>
                <a:ea typeface="Calibri" panose="020F0502020204030204" pitchFamily="34" charset="0"/>
                <a:cs typeface="Times New Roman" panose="02020603050405020304" pitchFamily="18" charset="0"/>
              </a:rPr>
              <a:t> project.</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5FD12F-BEB7-4D7F-AC30-5DEE19AB526D}" type="slidenum">
              <a:rPr lang="ro-RO" smtClean="0"/>
              <a:t>2</a:t>
            </a:fld>
            <a:endParaRPr lang="ro-RO"/>
          </a:p>
        </p:txBody>
      </p:sp>
    </p:spTree>
    <p:extLst>
      <p:ext uri="{BB962C8B-B14F-4D97-AF65-F5344CB8AC3E}">
        <p14:creationId xmlns:p14="http://schemas.microsoft.com/office/powerpoint/2010/main" val="100485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Crisis management tool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CrisisHub</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Crisis management tool translates operational details into strategically relevant information and decisions. Guides users in creating crisis plans and checklists. Monitors operational capacities and progress of crisis organization.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Integration with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scenario generation tool</a:t>
            </a:r>
            <a:r>
              <a:rPr lang="en-US" sz="1200" dirty="0">
                <a:effectLst/>
                <a:latin typeface="Calibri" panose="020F0502020204030204" pitchFamily="34" charset="0"/>
                <a:ea typeface="Calibri" panose="020F0502020204030204" pitchFamily="34" charset="0"/>
                <a:cs typeface="Times New Roman" panose="02020603050405020304" pitchFamily="18" charset="0"/>
              </a:rPr>
              <a:t> (EXUS): users want to include potential challenges/escalation trajectories in the creation of crisis plans. </a:t>
            </a: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Scenario generation tool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Creates and defines scenarios using real-time data (crowd density, available resources) and input from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predictive modelling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Users will run and evaluate automated training scenarios. The geographic area of the training scenarios should be visualized in the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Predictive modelling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Models the predicted evolution of an epidemic. Models the following information: response recommendations, movement of people and goods, transmissions within subpopulations (more/less vulnerable populations), weather conditions, virus’ resistance to medicine, accessibility and equity in health care system, political and social conditions (conflicts).</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Early warning system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Based on input from the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predictive modelling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other (external) sources it provides warnings and alerts in case of abnormal statistical behavior.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Real-time web and social media analytics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Analyses social media and news on societal discourse (distrust). It flags information on potential disease outbreaks. It enables two-way communication between public health authorities and the general public (real-time).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Common operational picture (COP)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 single point-of-view of information derived from all STAMINA tools. The COP visualizes the spread/containment of the virus and its social and economic effects. Also, it visualizes resource information and allocation. The COP should support the coordination of response actions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related to crisis management tool?).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Wearable diagnostic devices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Smart wearables with sensor functions (monitors body temperature, heart rate, geo location etc.) for people at high risk of infection. The wearables sends data to central monitoring agencies.</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Portable PCR devices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Used by first responders and medical workers to detect and classify strains of the virus. </a:t>
            </a:r>
          </a:p>
          <a:p>
            <a:pPr marL="0" lvl="0" indent="0" algn="l" rtl="0">
              <a:spcBef>
                <a:spcPts val="0"/>
              </a:spcBef>
              <a:spcAft>
                <a:spcPts val="0"/>
              </a:spcAft>
              <a:buNone/>
            </a:pPr>
            <a:endParaRPr lang="en-US" dirty="0"/>
          </a:p>
          <a:p>
            <a:endParaRPr lang="ro-RO" dirty="0"/>
          </a:p>
        </p:txBody>
      </p:sp>
      <p:sp>
        <p:nvSpPr>
          <p:cNvPr id="4" name="Slide Number Placeholder 3"/>
          <p:cNvSpPr>
            <a:spLocks noGrp="1"/>
          </p:cNvSpPr>
          <p:nvPr>
            <p:ph type="sldNum" sz="quarter" idx="5"/>
          </p:nvPr>
        </p:nvSpPr>
        <p:spPr/>
        <p:txBody>
          <a:bodyPr/>
          <a:lstStyle/>
          <a:p>
            <a:fld id="{265FD12F-BEB7-4D7F-AC30-5DEE19AB526D}" type="slidenum">
              <a:rPr lang="ro-RO" smtClean="0"/>
              <a:t>4</a:t>
            </a:fld>
            <a:endParaRPr lang="ro-RO"/>
          </a:p>
        </p:txBody>
      </p:sp>
    </p:spTree>
    <p:extLst>
      <p:ext uri="{BB962C8B-B14F-4D97-AF65-F5344CB8AC3E}">
        <p14:creationId xmlns:p14="http://schemas.microsoft.com/office/powerpoint/2010/main" val="67554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265FD12F-BEB7-4D7F-AC30-5DEE19AB526D}" type="slidenum">
              <a:rPr lang="ro-RO" smtClean="0"/>
              <a:t>6</a:t>
            </a:fld>
            <a:endParaRPr lang="ro-RO"/>
          </a:p>
        </p:txBody>
      </p:sp>
    </p:spTree>
    <p:extLst>
      <p:ext uri="{BB962C8B-B14F-4D97-AF65-F5344CB8AC3E}">
        <p14:creationId xmlns:p14="http://schemas.microsoft.com/office/powerpoint/2010/main" val="72635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Servicii și activități</a:t>
            </a:r>
          </a:p>
          <a:p>
            <a:endParaRPr lang="ro-RO" dirty="0"/>
          </a:p>
          <a:p>
            <a:r>
              <a:rPr lang="ro-RO" dirty="0"/>
              <a:t>asistență umanitară de urgență;</a:t>
            </a:r>
          </a:p>
          <a:p>
            <a:r>
              <a:rPr lang="ro-RO" dirty="0"/>
              <a:t>intervenții în situații de urgență; </a:t>
            </a:r>
          </a:p>
          <a:p>
            <a:r>
              <a:rPr lang="ro-RO" dirty="0"/>
              <a:t>activități socio-medicale, educație pentru sănătate; </a:t>
            </a:r>
          </a:p>
          <a:p>
            <a:r>
              <a:rPr lang="ro-RO" dirty="0"/>
              <a:t>acordarea primului ajutor medical de bază, formare în acordarea primului ajutor; </a:t>
            </a:r>
          </a:p>
          <a:p>
            <a:r>
              <a:rPr lang="ro-RO" dirty="0"/>
              <a:t>activități socio-educative în domeniul dreptului internațional umanitar; </a:t>
            </a:r>
          </a:p>
          <a:p>
            <a:r>
              <a:rPr lang="ro-RO" dirty="0"/>
              <a:t>Serviciul socio- medical Ambulanța Crucii Roșii (AMBU – CR).</a:t>
            </a:r>
          </a:p>
        </p:txBody>
      </p:sp>
      <p:sp>
        <p:nvSpPr>
          <p:cNvPr id="4" name="Slide Number Placeholder 3"/>
          <p:cNvSpPr>
            <a:spLocks noGrp="1"/>
          </p:cNvSpPr>
          <p:nvPr>
            <p:ph type="sldNum" sz="quarter" idx="5"/>
          </p:nvPr>
        </p:nvSpPr>
        <p:spPr/>
        <p:txBody>
          <a:bodyPr/>
          <a:lstStyle/>
          <a:p>
            <a:fld id="{265FD12F-BEB7-4D7F-AC30-5DEE19AB526D}" type="slidenum">
              <a:rPr lang="ro-RO" smtClean="0"/>
              <a:t>7</a:t>
            </a:fld>
            <a:endParaRPr lang="ro-RO"/>
          </a:p>
        </p:txBody>
      </p:sp>
    </p:spTree>
    <p:extLst>
      <p:ext uri="{BB962C8B-B14F-4D97-AF65-F5344CB8AC3E}">
        <p14:creationId xmlns:p14="http://schemas.microsoft.com/office/powerpoint/2010/main" val="707993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CACB9B-2D1F-C045-8F41-6D45B2F3AF2C}"/>
              </a:ext>
            </a:extLst>
          </p:cNvPr>
          <p:cNvSpPr>
            <a:spLocks noGrp="1"/>
          </p:cNvSpPr>
          <p:nvPr>
            <p:ph type="ctrTitle" hasCustomPrompt="1"/>
          </p:nvPr>
        </p:nvSpPr>
        <p:spPr>
          <a:xfrm>
            <a:off x="1524000" y="2164464"/>
            <a:ext cx="9144000" cy="2387600"/>
          </a:xfrm>
        </p:spPr>
        <p:txBody>
          <a:bodyPr anchor="b"/>
          <a:lstStyle>
            <a:lvl1pPr algn="ctr">
              <a:defRPr sz="6000" b="1" i="0">
                <a:solidFill>
                  <a:srgbClr val="F06123"/>
                </a:solidFill>
                <a:latin typeface="Helvetica" pitchFamily="2" charset="0"/>
                <a:ea typeface="Verdana" panose="020B0604030504040204" pitchFamily="34" charset="0"/>
                <a:cs typeface="Verdana" panose="020B0604030504040204" pitchFamily="34" charset="0"/>
              </a:defRPr>
            </a:lvl1pPr>
          </a:lstStyle>
          <a:p>
            <a:r>
              <a:rPr lang="en-GB" dirty="0"/>
              <a:t>Title of presentation</a:t>
            </a:r>
          </a:p>
        </p:txBody>
      </p:sp>
      <p:sp>
        <p:nvSpPr>
          <p:cNvPr id="3" name="Subtitle 2">
            <a:extLst>
              <a:ext uri="{FF2B5EF4-FFF2-40B4-BE49-F238E27FC236}">
                <a16:creationId xmlns:a16="http://schemas.microsoft.com/office/drawing/2014/main" xmlns="" id="{0CF2EF79-9C81-834A-9A8B-3F7B2C07769A}"/>
              </a:ext>
            </a:extLst>
          </p:cNvPr>
          <p:cNvSpPr>
            <a:spLocks noGrp="1"/>
          </p:cNvSpPr>
          <p:nvPr>
            <p:ph type="subTitle" idx="1" hasCustomPrompt="1"/>
          </p:nvPr>
        </p:nvSpPr>
        <p:spPr>
          <a:xfrm>
            <a:off x="1524000" y="4552064"/>
            <a:ext cx="9144000" cy="1655762"/>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400" b="0" i="0">
                <a:latin typeface="Helvetica"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Helvetica" pitchFamily="2" charset="0"/>
                <a:ea typeface="Verdana" panose="020B0604030504040204" pitchFamily="34" charset="0"/>
                <a:cs typeface="Verdana" panose="020B0604030504040204" pitchFamily="34" charset="0"/>
              </a:rPr>
              <a:t>Event, date and presenter</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a:extLst>
              <a:ext uri="{FF2B5EF4-FFF2-40B4-BE49-F238E27FC236}">
                <a16:creationId xmlns:a16="http://schemas.microsoft.com/office/drawing/2014/main" xmlns="" id="{13B2DB53-0F94-2F49-859A-E9F5291A17BA}"/>
              </a:ext>
            </a:extLst>
          </p:cNvPr>
          <p:cNvPicPr>
            <a:picLocks noChangeAspect="1"/>
          </p:cNvPicPr>
          <p:nvPr userDrawn="1"/>
        </p:nvPicPr>
        <p:blipFill>
          <a:blip r:embed="rId2"/>
          <a:stretch>
            <a:fillRect/>
          </a:stretch>
        </p:blipFill>
        <p:spPr>
          <a:xfrm>
            <a:off x="386366" y="6270785"/>
            <a:ext cx="612000" cy="385448"/>
          </a:xfrm>
          <a:prstGeom prst="rect">
            <a:avLst/>
          </a:prstGeom>
        </p:spPr>
      </p:pic>
      <p:sp>
        <p:nvSpPr>
          <p:cNvPr id="11" name="TextBox 10">
            <a:extLst>
              <a:ext uri="{FF2B5EF4-FFF2-40B4-BE49-F238E27FC236}">
                <a16:creationId xmlns:a16="http://schemas.microsoft.com/office/drawing/2014/main" xmlns="" id="{07D620C7-52D4-F340-92B3-ED42BCD131CF}"/>
              </a:ext>
            </a:extLst>
          </p:cNvPr>
          <p:cNvSpPr txBox="1"/>
          <p:nvPr userDrawn="1"/>
        </p:nvSpPr>
        <p:spPr>
          <a:xfrm>
            <a:off x="998366" y="6270785"/>
            <a:ext cx="5203651" cy="569387"/>
          </a:xfrm>
          <a:prstGeom prst="rect">
            <a:avLst/>
          </a:prstGeom>
          <a:noFill/>
        </p:spPr>
        <p:txBody>
          <a:bodyPr wrap="square" rtlCol="0">
            <a:spAutoFit/>
          </a:bodyPr>
          <a:lstStyle/>
          <a:p>
            <a:r>
              <a:rPr lang="en-GB" sz="1000" b="0" i="0" kern="1200" noProof="0" dirty="0">
                <a:solidFill>
                  <a:schemeClr val="tx1"/>
                </a:solidFill>
                <a:effectLst/>
                <a:latin typeface="Helvetica" pitchFamily="2" charset="0"/>
                <a:ea typeface="Verdana" panose="020B0604030504040204" pitchFamily="34" charset="0"/>
                <a:cs typeface="Verdana" panose="020B0604030504040204" pitchFamily="34" charset="0"/>
              </a:rPr>
              <a:t>This project has received funding from the European Union’s Horizon 2020</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noProof="0" dirty="0">
                <a:solidFill>
                  <a:schemeClr val="tx1"/>
                </a:solidFill>
                <a:effectLst/>
                <a:latin typeface="Helvetica" pitchFamily="2" charset="0"/>
                <a:ea typeface="Verdana" panose="020B0604030504040204" pitchFamily="34" charset="0"/>
                <a:cs typeface="Verdana" panose="020B0604030504040204" pitchFamily="34" charset="0"/>
              </a:rPr>
              <a:t>research and innovation programme under grant agreement No </a:t>
            </a:r>
            <a:r>
              <a:rPr lang="en-IE" sz="1000" b="0" i="0" u="none" strike="noStrike" kern="1200" dirty="0">
                <a:solidFill>
                  <a:schemeClr val="tx1"/>
                </a:solidFill>
                <a:effectLst/>
                <a:latin typeface="Helvetica" pitchFamily="2" charset="0"/>
                <a:ea typeface="Verdana" panose="020B0604030504040204" pitchFamily="34" charset="0"/>
                <a:cs typeface="Verdana" panose="020B0604030504040204" pitchFamily="34" charset="0"/>
              </a:rPr>
              <a:t>883441</a:t>
            </a:r>
            <a:endParaRPr lang="en-GB" sz="1000" b="0" i="0" kern="1200" noProof="0" dirty="0">
              <a:solidFill>
                <a:schemeClr val="tx1"/>
              </a:solidFill>
              <a:effectLst/>
              <a:latin typeface="Helvetica" pitchFamily="2"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noProof="0" dirty="0">
              <a:solidFill>
                <a:schemeClr val="tx1"/>
              </a:solidFill>
              <a:effectLst/>
              <a:latin typeface="Helvetica" pitchFamily="2"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xmlns="" id="{E85AC2CE-E3FC-0B4F-A9A3-AF7C7D5E8829}"/>
              </a:ext>
            </a:extLst>
          </p:cNvPr>
          <p:cNvPicPr>
            <a:picLocks noChangeAspect="1"/>
          </p:cNvPicPr>
          <p:nvPr userDrawn="1"/>
        </p:nvPicPr>
        <p:blipFill>
          <a:blip r:embed="rId3"/>
          <a:stretch>
            <a:fillRect/>
          </a:stretch>
        </p:blipFill>
        <p:spPr>
          <a:xfrm>
            <a:off x="3600191" y="853305"/>
            <a:ext cx="4813300" cy="1155700"/>
          </a:xfrm>
          <a:prstGeom prst="rect">
            <a:avLst/>
          </a:prstGeom>
        </p:spPr>
      </p:pic>
    </p:spTree>
    <p:extLst>
      <p:ext uri="{BB962C8B-B14F-4D97-AF65-F5344CB8AC3E}">
        <p14:creationId xmlns:p14="http://schemas.microsoft.com/office/powerpoint/2010/main" val="99797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0A6B393-4BE2-884E-80B5-1A286759C143}"/>
              </a:ext>
            </a:extLst>
          </p:cNvPr>
          <p:cNvSpPr/>
          <p:nvPr userDrawn="1"/>
        </p:nvSpPr>
        <p:spPr>
          <a:xfrm>
            <a:off x="0" y="-2052"/>
            <a:ext cx="12192000" cy="1302026"/>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1DAAF39-EE4D-5246-B1CE-4CF6BCDC7181}"/>
              </a:ext>
            </a:extLst>
          </p:cNvPr>
          <p:cNvSpPr>
            <a:spLocks noGrp="1"/>
          </p:cNvSpPr>
          <p:nvPr>
            <p:ph type="title" hasCustomPrompt="1"/>
          </p:nvPr>
        </p:nvSpPr>
        <p:spPr>
          <a:xfrm>
            <a:off x="237506" y="365125"/>
            <a:ext cx="9478497" cy="763031"/>
          </a:xfrm>
          <a:prstGeom prst="rect">
            <a:avLst/>
          </a:prstGeom>
        </p:spPr>
        <p:txBody>
          <a:bodyPr/>
          <a:lstStyle>
            <a:lvl1pPr>
              <a:defRPr b="1" i="0">
                <a:solidFill>
                  <a:srgbClr val="F06123"/>
                </a:solidFill>
                <a:latin typeface="Helvetica" pitchFamily="2" charset="0"/>
                <a:ea typeface="Verdana" panose="020B0604030504040204" pitchFamily="34" charset="0"/>
                <a:cs typeface="Verdana" panose="020B0604030504040204" pitchFamily="34" charset="0"/>
              </a:defRPr>
            </a:lvl1pPr>
          </a:lstStyle>
          <a:p>
            <a:r>
              <a:rPr lang="en-GB" dirty="0"/>
              <a:t>Click to add title </a:t>
            </a:r>
          </a:p>
        </p:txBody>
      </p:sp>
      <p:sp>
        <p:nvSpPr>
          <p:cNvPr id="4" name="Content Placeholder 3">
            <a:extLst>
              <a:ext uri="{FF2B5EF4-FFF2-40B4-BE49-F238E27FC236}">
                <a16:creationId xmlns:a16="http://schemas.microsoft.com/office/drawing/2014/main" xmlns="" id="{76E8F521-7245-E84C-A05C-C5E758CEABF7}"/>
              </a:ext>
            </a:extLst>
          </p:cNvPr>
          <p:cNvSpPr>
            <a:spLocks noGrp="1"/>
          </p:cNvSpPr>
          <p:nvPr>
            <p:ph sz="quarter" idx="10"/>
          </p:nvPr>
        </p:nvSpPr>
        <p:spPr>
          <a:xfrm>
            <a:off x="152400" y="1551817"/>
            <a:ext cx="11887200" cy="4964112"/>
          </a:xfrm>
          <a:prstGeom prst="rect">
            <a:avLst/>
          </a:prstGeom>
        </p:spPr>
        <p:txBody>
          <a:bodyPr/>
          <a:lstStyle>
            <a:lvl1pPr>
              <a:defRPr b="0" i="0">
                <a:latin typeface="Helvetica" pitchFamily="2" charset="0"/>
                <a:ea typeface="Verdana" panose="020B0604030504040204" pitchFamily="34" charset="0"/>
                <a:cs typeface="Verdana" panose="020B0604030504040204" pitchFamily="34" charset="0"/>
              </a:defRPr>
            </a:lvl1pPr>
            <a:lvl2pPr>
              <a:defRPr b="0" i="0">
                <a:latin typeface="Helvetica" pitchFamily="2" charset="0"/>
                <a:ea typeface="Verdana" panose="020B0604030504040204" pitchFamily="34" charset="0"/>
                <a:cs typeface="Verdana" panose="020B0604030504040204" pitchFamily="34" charset="0"/>
              </a:defRPr>
            </a:lvl2pPr>
            <a:lvl3pPr>
              <a:defRPr b="0" i="0">
                <a:latin typeface="Helvetica" pitchFamily="2" charset="0"/>
                <a:ea typeface="Verdana" panose="020B0604030504040204" pitchFamily="34" charset="0"/>
                <a:cs typeface="Verdana" panose="020B0604030504040204" pitchFamily="34" charset="0"/>
              </a:defRPr>
            </a:lvl3pPr>
            <a:lvl4pPr>
              <a:defRPr b="0" i="0">
                <a:latin typeface="Helvetica" pitchFamily="2" charset="0"/>
                <a:ea typeface="Verdana" panose="020B0604030504040204" pitchFamily="34" charset="0"/>
                <a:cs typeface="Verdana" panose="020B0604030504040204" pitchFamily="34" charset="0"/>
              </a:defRPr>
            </a:lvl4pPr>
            <a:lvl5pPr>
              <a:defRPr b="0" i="0">
                <a:latin typeface="Helvetica" pitchFamily="2" charset="0"/>
                <a:ea typeface="Verdana" panose="020B0604030504040204" pitchFamily="34" charset="0"/>
                <a:cs typeface="Verdan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a:extLst>
              <a:ext uri="{FF2B5EF4-FFF2-40B4-BE49-F238E27FC236}">
                <a16:creationId xmlns:a16="http://schemas.microsoft.com/office/drawing/2014/main" xmlns="" id="{0AB63462-10BB-2B46-886F-A4261D4F5EDE}"/>
              </a:ext>
            </a:extLst>
          </p:cNvPr>
          <p:cNvPicPr>
            <a:picLocks noChangeAspect="1"/>
          </p:cNvPicPr>
          <p:nvPr userDrawn="1"/>
        </p:nvPicPr>
        <p:blipFill>
          <a:blip r:embed="rId2"/>
          <a:stretch>
            <a:fillRect/>
          </a:stretch>
        </p:blipFill>
        <p:spPr>
          <a:xfrm>
            <a:off x="9475366" y="449014"/>
            <a:ext cx="2479128" cy="595252"/>
          </a:xfrm>
          <a:prstGeom prst="rect">
            <a:avLst/>
          </a:prstGeom>
        </p:spPr>
      </p:pic>
    </p:spTree>
    <p:extLst>
      <p:ext uri="{BB962C8B-B14F-4D97-AF65-F5344CB8AC3E}">
        <p14:creationId xmlns:p14="http://schemas.microsoft.com/office/powerpoint/2010/main" val="245555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43BDF47-B285-5245-808A-4E023BD76FA9}"/>
              </a:ext>
            </a:extLst>
          </p:cNvPr>
          <p:cNvPicPr>
            <a:picLocks noChangeAspect="1"/>
          </p:cNvPicPr>
          <p:nvPr userDrawn="1"/>
        </p:nvPicPr>
        <p:blipFill>
          <a:blip r:embed="rId2"/>
          <a:stretch>
            <a:fillRect/>
          </a:stretch>
        </p:blipFill>
        <p:spPr>
          <a:xfrm>
            <a:off x="0" y="0"/>
            <a:ext cx="1358900" cy="6858000"/>
          </a:xfrm>
          <a:prstGeom prst="rect">
            <a:avLst/>
          </a:prstGeom>
          <a:solidFill>
            <a:srgbClr val="0C00D5"/>
          </a:solidFill>
        </p:spPr>
      </p:pic>
      <p:sp>
        <p:nvSpPr>
          <p:cNvPr id="2" name="Title 1">
            <a:extLst>
              <a:ext uri="{FF2B5EF4-FFF2-40B4-BE49-F238E27FC236}">
                <a16:creationId xmlns:a16="http://schemas.microsoft.com/office/drawing/2014/main" xmlns="" id="{EB9F3276-C422-974B-A5E3-AB3F2FB3355D}"/>
              </a:ext>
            </a:extLst>
          </p:cNvPr>
          <p:cNvSpPr>
            <a:spLocks noGrp="1"/>
          </p:cNvSpPr>
          <p:nvPr>
            <p:ph type="title" hasCustomPrompt="1"/>
          </p:nvPr>
        </p:nvSpPr>
        <p:spPr>
          <a:xfrm>
            <a:off x="1448790" y="365125"/>
            <a:ext cx="9905010" cy="1325563"/>
          </a:xfrm>
          <a:prstGeom prst="rect">
            <a:avLst/>
          </a:prstGeom>
        </p:spPr>
        <p:txBody>
          <a:bodyPr/>
          <a:lstStyle>
            <a:lvl1pPr>
              <a:defRPr b="1" i="0">
                <a:solidFill>
                  <a:srgbClr val="F06123"/>
                </a:solidFill>
                <a:latin typeface="Helvetica" pitchFamily="2" charset="0"/>
                <a:ea typeface="Verdana" panose="020B0604030504040204" pitchFamily="34" charset="0"/>
                <a:cs typeface="Verdana" panose="020B0604030504040204" pitchFamily="34" charset="0"/>
              </a:defRPr>
            </a:lvl1pPr>
          </a:lstStyle>
          <a:p>
            <a:r>
              <a:rPr lang="en-GB" dirty="0"/>
              <a:t>Click to add title</a:t>
            </a:r>
          </a:p>
        </p:txBody>
      </p:sp>
      <p:sp>
        <p:nvSpPr>
          <p:cNvPr id="5" name="Content Placeholder 4">
            <a:extLst>
              <a:ext uri="{FF2B5EF4-FFF2-40B4-BE49-F238E27FC236}">
                <a16:creationId xmlns:a16="http://schemas.microsoft.com/office/drawing/2014/main" xmlns="" id="{7A315F21-69DA-1847-BB85-374FBF79D490}"/>
              </a:ext>
            </a:extLst>
          </p:cNvPr>
          <p:cNvSpPr>
            <a:spLocks noGrp="1"/>
          </p:cNvSpPr>
          <p:nvPr>
            <p:ph sz="quarter" idx="11"/>
          </p:nvPr>
        </p:nvSpPr>
        <p:spPr>
          <a:xfrm>
            <a:off x="6662057" y="2101850"/>
            <a:ext cx="4691743" cy="3609975"/>
          </a:xfrm>
          <a:prstGeom prst="rect">
            <a:avLst/>
          </a:prstGeom>
        </p:spPr>
        <p:txBody>
          <a:bodyPr/>
          <a:lstStyle>
            <a:lvl1pPr>
              <a:defRPr b="0" i="0">
                <a:latin typeface="Helvetica" pitchFamily="2" charset="0"/>
                <a:ea typeface="Verdana" panose="020B0604030504040204" pitchFamily="34" charset="0"/>
                <a:cs typeface="Verdana" panose="020B0604030504040204" pitchFamily="34" charset="0"/>
              </a:defRPr>
            </a:lvl1pPr>
            <a:lvl2pPr>
              <a:defRPr b="0" i="0">
                <a:latin typeface="Helvetica" pitchFamily="2" charset="0"/>
                <a:ea typeface="Verdana" panose="020B0604030504040204" pitchFamily="34" charset="0"/>
                <a:cs typeface="Verdana" panose="020B0604030504040204" pitchFamily="34" charset="0"/>
              </a:defRPr>
            </a:lvl2pPr>
            <a:lvl3pPr>
              <a:defRPr b="0" i="0">
                <a:latin typeface="Helvetica" pitchFamily="2" charset="0"/>
                <a:ea typeface="Verdana" panose="020B0604030504040204" pitchFamily="34" charset="0"/>
                <a:cs typeface="Verdana" panose="020B0604030504040204" pitchFamily="34" charset="0"/>
              </a:defRPr>
            </a:lvl3pPr>
            <a:lvl4pPr>
              <a:defRPr b="0" i="0">
                <a:latin typeface="Helvetica" pitchFamily="2" charset="0"/>
                <a:ea typeface="Verdana" panose="020B0604030504040204" pitchFamily="34" charset="0"/>
                <a:cs typeface="Verdana" panose="020B0604030504040204" pitchFamily="34" charset="0"/>
              </a:defRPr>
            </a:lvl4pPr>
            <a:lvl5pPr>
              <a:defRPr b="0" i="0">
                <a:latin typeface="Helvetica" pitchFamily="2" charset="0"/>
                <a:ea typeface="Verdana" panose="020B0604030504040204" pitchFamily="34" charset="0"/>
                <a:cs typeface="Verdan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xmlns="" id="{AA6DD1F3-444A-B241-8D9A-D5883372F3D2}"/>
              </a:ext>
            </a:extLst>
          </p:cNvPr>
          <p:cNvSpPr>
            <a:spLocks noGrp="1"/>
          </p:cNvSpPr>
          <p:nvPr>
            <p:ph sz="quarter" idx="12"/>
          </p:nvPr>
        </p:nvSpPr>
        <p:spPr>
          <a:xfrm>
            <a:off x="1543050" y="2101849"/>
            <a:ext cx="4691742" cy="3609976"/>
          </a:xfrm>
          <a:prstGeom prst="rect">
            <a:avLst/>
          </a:prstGeom>
        </p:spPr>
        <p:txBody>
          <a:bodyPr/>
          <a:lstStyle>
            <a:lvl1pPr>
              <a:defRPr b="0" i="0">
                <a:latin typeface="Helvetica" pitchFamily="2" charset="0"/>
                <a:ea typeface="Verdana" panose="020B0604030504040204" pitchFamily="34" charset="0"/>
                <a:cs typeface="Verdana" panose="020B0604030504040204" pitchFamily="34" charset="0"/>
              </a:defRPr>
            </a:lvl1pPr>
            <a:lvl2pPr>
              <a:defRPr b="0" i="0">
                <a:latin typeface="Helvetica" pitchFamily="2" charset="0"/>
                <a:ea typeface="Verdana" panose="020B0604030504040204" pitchFamily="34" charset="0"/>
                <a:cs typeface="Verdana" panose="020B0604030504040204" pitchFamily="34" charset="0"/>
              </a:defRPr>
            </a:lvl2pPr>
            <a:lvl3pPr>
              <a:defRPr b="0" i="0">
                <a:latin typeface="Helvetica" pitchFamily="2" charset="0"/>
                <a:ea typeface="Verdana" panose="020B0604030504040204" pitchFamily="34" charset="0"/>
                <a:cs typeface="Verdana" panose="020B0604030504040204" pitchFamily="34" charset="0"/>
              </a:defRPr>
            </a:lvl3pPr>
            <a:lvl4pPr>
              <a:defRPr b="0" i="0">
                <a:latin typeface="Helvetica" pitchFamily="2" charset="0"/>
                <a:ea typeface="Verdana" panose="020B0604030504040204" pitchFamily="34" charset="0"/>
                <a:cs typeface="Verdana" panose="020B0604030504040204" pitchFamily="34" charset="0"/>
              </a:defRPr>
            </a:lvl4pPr>
            <a:lvl5pPr>
              <a:defRPr b="0" i="0">
                <a:latin typeface="Helvetica" pitchFamily="2" charset="0"/>
                <a:ea typeface="Verdana" panose="020B0604030504040204" pitchFamily="34" charset="0"/>
                <a:cs typeface="Verdan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a:extLst>
              <a:ext uri="{FF2B5EF4-FFF2-40B4-BE49-F238E27FC236}">
                <a16:creationId xmlns:a16="http://schemas.microsoft.com/office/drawing/2014/main" xmlns="" id="{E24ADD6F-E8CA-CB4B-93AC-0E616EFD2380}"/>
              </a:ext>
            </a:extLst>
          </p:cNvPr>
          <p:cNvPicPr>
            <a:picLocks noChangeAspect="1"/>
          </p:cNvPicPr>
          <p:nvPr userDrawn="1"/>
        </p:nvPicPr>
        <p:blipFill>
          <a:blip r:embed="rId3"/>
          <a:stretch>
            <a:fillRect/>
          </a:stretch>
        </p:blipFill>
        <p:spPr>
          <a:xfrm>
            <a:off x="9428240" y="5967956"/>
            <a:ext cx="2479128" cy="595252"/>
          </a:xfrm>
          <a:prstGeom prst="rect">
            <a:avLst/>
          </a:prstGeom>
        </p:spPr>
      </p:pic>
    </p:spTree>
    <p:extLst>
      <p:ext uri="{BB962C8B-B14F-4D97-AF65-F5344CB8AC3E}">
        <p14:creationId xmlns:p14="http://schemas.microsoft.com/office/powerpoint/2010/main" val="397688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5CE6AC34-5842-D349-90B0-796DD74BF693}"/>
              </a:ext>
            </a:extLst>
          </p:cNvPr>
          <p:cNvPicPr>
            <a:picLocks noChangeAspect="1"/>
          </p:cNvPicPr>
          <p:nvPr userDrawn="1"/>
        </p:nvPicPr>
        <p:blipFill>
          <a:blip r:embed="rId2"/>
          <a:stretch>
            <a:fillRect/>
          </a:stretch>
        </p:blipFill>
        <p:spPr>
          <a:xfrm>
            <a:off x="386366" y="6270785"/>
            <a:ext cx="612000" cy="385448"/>
          </a:xfrm>
          <a:prstGeom prst="rect">
            <a:avLst/>
          </a:prstGeom>
        </p:spPr>
      </p:pic>
      <p:sp>
        <p:nvSpPr>
          <p:cNvPr id="17" name="TextBox 16">
            <a:extLst>
              <a:ext uri="{FF2B5EF4-FFF2-40B4-BE49-F238E27FC236}">
                <a16:creationId xmlns:a16="http://schemas.microsoft.com/office/drawing/2014/main" xmlns="" id="{174FAA21-86D0-E047-8A3E-68501D7EBA01}"/>
              </a:ext>
            </a:extLst>
          </p:cNvPr>
          <p:cNvSpPr txBox="1"/>
          <p:nvPr userDrawn="1"/>
        </p:nvSpPr>
        <p:spPr>
          <a:xfrm>
            <a:off x="998366" y="6270785"/>
            <a:ext cx="5203651" cy="723275"/>
          </a:xfrm>
          <a:prstGeom prst="rect">
            <a:avLst/>
          </a:prstGeom>
          <a:noFill/>
        </p:spPr>
        <p:txBody>
          <a:bodyPr wrap="square" rtlCol="0">
            <a:spAutoFit/>
          </a:bodyPr>
          <a:lstStyle/>
          <a:p>
            <a:r>
              <a:rPr lang="en-GB" sz="1000" b="0" i="0" kern="1200" noProof="0" dirty="0">
                <a:solidFill>
                  <a:schemeClr val="tx1"/>
                </a:solidFill>
                <a:effectLst/>
                <a:latin typeface="Helvetica" pitchFamily="2" charset="0"/>
                <a:ea typeface="Verdana" panose="020B0604030504040204" pitchFamily="34" charset="0"/>
                <a:cs typeface="Verdana" panose="020B0604030504040204" pitchFamily="34" charset="0"/>
              </a:rPr>
              <a:t>This project has received funding from the European Union’s Horizon 2020</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noProof="0" dirty="0">
                <a:solidFill>
                  <a:schemeClr val="tx1"/>
                </a:solidFill>
                <a:effectLst/>
                <a:latin typeface="Helvetica" pitchFamily="2" charset="0"/>
                <a:ea typeface="Verdana" panose="020B0604030504040204" pitchFamily="34" charset="0"/>
                <a:cs typeface="Verdana" panose="020B0604030504040204" pitchFamily="34" charset="0"/>
              </a:rPr>
              <a:t>research and innovation programme under grant agreement No </a:t>
            </a:r>
            <a:r>
              <a:rPr lang="en-IE" sz="1000" b="0" i="0" u="none" strike="noStrike" kern="1200" dirty="0">
                <a:solidFill>
                  <a:schemeClr val="tx1"/>
                </a:solidFill>
                <a:effectLst/>
                <a:latin typeface="Helvetica" pitchFamily="2" charset="0"/>
                <a:ea typeface="Verdana" panose="020B0604030504040204" pitchFamily="34" charset="0"/>
                <a:cs typeface="Verdana" panose="020B0604030504040204" pitchFamily="34" charset="0"/>
              </a:rPr>
              <a:t>883441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i="0" kern="1200" noProof="0" dirty="0">
              <a:solidFill>
                <a:schemeClr val="tx1"/>
              </a:solidFill>
              <a:effectLst/>
              <a:latin typeface="Helvetica" pitchFamily="2"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noProof="0" dirty="0">
              <a:solidFill>
                <a:schemeClr val="tx1"/>
              </a:solidFill>
              <a:effectLst/>
              <a:latin typeface="Helvetica" pitchFamily="2" charset="0"/>
              <a:ea typeface="Verdana" panose="020B0604030504040204" pitchFamily="34" charset="0"/>
              <a:cs typeface="Verdana" panose="020B0604030504040204" pitchFamily="34" charset="0"/>
            </a:endParaRPr>
          </a:p>
        </p:txBody>
      </p:sp>
      <p:sp>
        <p:nvSpPr>
          <p:cNvPr id="18" name="Title 9">
            <a:extLst>
              <a:ext uri="{FF2B5EF4-FFF2-40B4-BE49-F238E27FC236}">
                <a16:creationId xmlns:a16="http://schemas.microsoft.com/office/drawing/2014/main" xmlns="" id="{3285CAF8-5F60-2844-B87F-E4790FB58D89}"/>
              </a:ext>
            </a:extLst>
          </p:cNvPr>
          <p:cNvSpPr>
            <a:spLocks noGrp="1"/>
          </p:cNvSpPr>
          <p:nvPr>
            <p:ph type="title" hasCustomPrompt="1"/>
          </p:nvPr>
        </p:nvSpPr>
        <p:spPr>
          <a:xfrm>
            <a:off x="1230086" y="3414115"/>
            <a:ext cx="10515600" cy="849127"/>
          </a:xfrm>
          <a:prstGeom prst="rect">
            <a:avLst/>
          </a:prstGeom>
        </p:spPr>
        <p:txBody>
          <a:bodyPr/>
          <a:lstStyle>
            <a:lvl1pPr algn="ctr">
              <a:defRPr sz="5400" b="1" i="0">
                <a:solidFill>
                  <a:srgbClr val="F06123"/>
                </a:solidFill>
                <a:latin typeface="Helvetica" pitchFamily="2" charset="0"/>
                <a:ea typeface="Verdana" panose="020B0604030504040204" pitchFamily="34" charset="0"/>
                <a:cs typeface="Verdana" panose="020B0604030504040204" pitchFamily="34" charset="0"/>
              </a:defRPr>
            </a:lvl1pPr>
          </a:lstStyle>
          <a:p>
            <a:r>
              <a:rPr lang="en-GB" dirty="0"/>
              <a:t>Questions?</a:t>
            </a:r>
          </a:p>
        </p:txBody>
      </p:sp>
      <p:pic>
        <p:nvPicPr>
          <p:cNvPr id="8" name="Picture 7">
            <a:extLst>
              <a:ext uri="{FF2B5EF4-FFF2-40B4-BE49-F238E27FC236}">
                <a16:creationId xmlns:a16="http://schemas.microsoft.com/office/drawing/2014/main" xmlns="" id="{FE40434F-0D13-B942-8756-F75A7E0D37BE}"/>
              </a:ext>
            </a:extLst>
          </p:cNvPr>
          <p:cNvPicPr>
            <a:picLocks noChangeAspect="1"/>
          </p:cNvPicPr>
          <p:nvPr userDrawn="1"/>
        </p:nvPicPr>
        <p:blipFill>
          <a:blip r:embed="rId3"/>
          <a:stretch>
            <a:fillRect/>
          </a:stretch>
        </p:blipFill>
        <p:spPr>
          <a:xfrm>
            <a:off x="3600191" y="1832494"/>
            <a:ext cx="4813300" cy="1155700"/>
          </a:xfrm>
          <a:prstGeom prst="rect">
            <a:avLst/>
          </a:prstGeom>
        </p:spPr>
      </p:pic>
    </p:spTree>
    <p:extLst>
      <p:ext uri="{BB962C8B-B14F-4D97-AF65-F5344CB8AC3E}">
        <p14:creationId xmlns:p14="http://schemas.microsoft.com/office/powerpoint/2010/main" val="1806388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FE554BA-C886-4940-93B3-415477240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xmlns="" id="{900DD987-1731-E943-9741-329398531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xmlns="" id="{EEF633CD-3AA8-3E46-A1A0-9A43DB280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DDE47-CB7A-A049-B90B-0BA6B84CAB0B}" type="datetimeFigureOut">
              <a:rPr lang="en-GB" smtClean="0"/>
              <a:t>31/08/2022</a:t>
            </a:fld>
            <a:endParaRPr lang="en-GB"/>
          </a:p>
        </p:txBody>
      </p:sp>
      <p:sp>
        <p:nvSpPr>
          <p:cNvPr id="5" name="Footer Placeholder 4">
            <a:extLst>
              <a:ext uri="{FF2B5EF4-FFF2-40B4-BE49-F238E27FC236}">
                <a16:creationId xmlns:a16="http://schemas.microsoft.com/office/drawing/2014/main" xmlns="" id="{1E6CA812-B388-8146-A794-7CE5ECDFA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473D1BF5-7D5A-CD48-B237-75C3215A9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7412C-195F-DE43-A53F-29AC05673131}" type="slidenum">
              <a:rPr lang="en-GB" smtClean="0"/>
              <a:t>‹#›</a:t>
            </a:fld>
            <a:endParaRPr lang="en-GB"/>
          </a:p>
        </p:txBody>
      </p:sp>
    </p:spTree>
    <p:extLst>
      <p:ext uri="{BB962C8B-B14F-4D97-AF65-F5344CB8AC3E}">
        <p14:creationId xmlns:p14="http://schemas.microsoft.com/office/powerpoint/2010/main" val="8014175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txStyles>
    <p:titleStyle>
      <a:lvl1pPr algn="l" defTabSz="914400" rtl="0" eaLnBrk="1" latinLnBrk="0" hangingPunct="1">
        <a:lnSpc>
          <a:spcPct val="90000"/>
        </a:lnSpc>
        <a:spcBef>
          <a:spcPct val="0"/>
        </a:spcBef>
        <a:buNone/>
        <a:defRPr sz="4400" b="0"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png"/><Relationship Id="rId3" Type="http://schemas.openxmlformats.org/officeDocument/2006/relationships/image" Target="../media/image7.jpg"/><Relationship Id="rId7" Type="http://schemas.openxmlformats.org/officeDocument/2006/relationships/image" Target="../media/image8.png"/><Relationship Id="rId12" Type="http://schemas.openxmlformats.org/officeDocument/2006/relationships/hyperlink" Target="mailto:office@beia.r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stamina-project.eu/" TargetMode="External"/><Relationship Id="rId11" Type="http://schemas.openxmlformats.org/officeDocument/2006/relationships/hyperlink" Target="mailto:it@virology.ro" TargetMode="External"/><Relationship Id="rId5" Type="http://schemas.openxmlformats.org/officeDocument/2006/relationships/hyperlink" Target="https://www.linkedin.com/in/stamina-project-025a381b8/" TargetMode="External"/><Relationship Id="rId10" Type="http://schemas.openxmlformats.org/officeDocument/2006/relationships/hyperlink" Target="mailto:crucearosie.sector.5@gmail.com" TargetMode="External"/><Relationship Id="rId4" Type="http://schemas.openxmlformats.org/officeDocument/2006/relationships/hyperlink" Target="https://twitter.com/stamina_project" TargetMode="External"/><Relationship Id="rId9" Type="http://schemas.openxmlformats.org/officeDocument/2006/relationships/hyperlink" Target="mailto:stamina@crucearosie.ro"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8A63CC8D-18D5-0645-8B5D-A37F11E3D674}"/>
              </a:ext>
            </a:extLst>
          </p:cNvPr>
          <p:cNvSpPr>
            <a:spLocks noGrp="1"/>
          </p:cNvSpPr>
          <p:nvPr>
            <p:ph type="ctrTitle"/>
          </p:nvPr>
        </p:nvSpPr>
        <p:spPr/>
        <p:txBody>
          <a:bodyPr>
            <a:normAutofit fontScale="90000"/>
          </a:bodyPr>
          <a:lstStyle/>
          <a:p>
            <a:r>
              <a:rPr lang="en-US" sz="2200" dirty="0">
                <a:solidFill>
                  <a:schemeClr val="tx1"/>
                </a:solidFill>
              </a:rPr>
              <a:t>“</a:t>
            </a:r>
            <a:r>
              <a:rPr lang="ro-RO" sz="1800" dirty="0">
                <a:solidFill>
                  <a:srgbClr val="222222"/>
                </a:solidFill>
                <a:effectLst/>
                <a:latin typeface="Helvetica" panose="020B0604020202020204" pitchFamily="34" charset="0"/>
                <a:ea typeface="Times New Roman" panose="02020603050405020304" pitchFamily="18" charset="0"/>
              </a:rPr>
              <a:t>Demonstrator al sprijinului decizional inteligent pentru previzionarea și gestionarea crizelor pandemice în interiorul și peste granițele europene</a:t>
            </a:r>
            <a:r>
              <a:rPr lang="en-US" sz="2200" dirty="0">
                <a:solidFill>
                  <a:schemeClr val="tx1"/>
                </a:solidFill>
              </a:rPr>
              <a:t>”</a:t>
            </a:r>
            <a:r>
              <a:rPr lang="en-US" sz="2200" dirty="0"/>
              <a:t/>
            </a:r>
            <a:br>
              <a:rPr lang="en-US" sz="2200" dirty="0"/>
            </a:br>
            <a:r>
              <a:rPr lang="en-US" sz="2200" dirty="0"/>
              <a:t/>
            </a:r>
            <a:br>
              <a:rPr lang="en-US" sz="2200" dirty="0"/>
            </a:br>
            <a:r>
              <a:rPr lang="en-US" sz="2200" dirty="0"/>
              <a:t/>
            </a:r>
            <a:br>
              <a:rPr lang="en-US" sz="2200" dirty="0"/>
            </a:br>
            <a:r>
              <a:rPr lang="en-US" sz="2200" dirty="0"/>
              <a:t> </a:t>
            </a:r>
            <a:r>
              <a:rPr lang="en-GB" dirty="0" err="1"/>
              <a:t>Prezentare</a:t>
            </a:r>
            <a:r>
              <a:rPr lang="en-GB" dirty="0"/>
              <a:t> </a:t>
            </a:r>
            <a:r>
              <a:rPr lang="en-GB" dirty="0" err="1"/>
              <a:t>generala</a:t>
            </a:r>
            <a:r>
              <a:rPr lang="en-GB" dirty="0"/>
              <a:t> a </a:t>
            </a:r>
            <a:r>
              <a:rPr lang="en-GB" dirty="0" err="1"/>
              <a:t>proiectului</a:t>
            </a:r>
            <a:endParaRPr lang="x-none" dirty="0"/>
          </a:p>
        </p:txBody>
      </p:sp>
      <p:sp>
        <p:nvSpPr>
          <p:cNvPr id="10" name="Subtitle 9">
            <a:extLst>
              <a:ext uri="{FF2B5EF4-FFF2-40B4-BE49-F238E27FC236}">
                <a16:creationId xmlns:a16="http://schemas.microsoft.com/office/drawing/2014/main" xmlns="" id="{2F92D402-FF0F-9A4B-974D-B9F5DBE9B7FF}"/>
              </a:ext>
            </a:extLst>
          </p:cNvPr>
          <p:cNvSpPr>
            <a:spLocks noGrp="1"/>
          </p:cNvSpPr>
          <p:nvPr>
            <p:ph type="subTitle" idx="1"/>
          </p:nvPr>
        </p:nvSpPr>
        <p:spPr/>
        <p:txBody>
          <a:bodyPr/>
          <a:lstStyle/>
          <a:p>
            <a:r>
              <a:rPr lang="en-GB" dirty="0"/>
              <a:t>26 </a:t>
            </a:r>
            <a:r>
              <a:rPr lang="en-GB"/>
              <a:t>August 2022</a:t>
            </a:r>
            <a:endParaRPr lang="x-none" dirty="0"/>
          </a:p>
        </p:txBody>
      </p:sp>
    </p:spTree>
    <p:extLst>
      <p:ext uri="{BB962C8B-B14F-4D97-AF65-F5344CB8AC3E}">
        <p14:creationId xmlns:p14="http://schemas.microsoft.com/office/powerpoint/2010/main" val="187442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04E953-C6D2-6C46-B670-6600B56AEDDC}"/>
              </a:ext>
            </a:extLst>
          </p:cNvPr>
          <p:cNvSpPr>
            <a:spLocks noGrp="1"/>
          </p:cNvSpPr>
          <p:nvPr>
            <p:ph type="title"/>
          </p:nvPr>
        </p:nvSpPr>
        <p:spPr/>
        <p:txBody>
          <a:bodyPr/>
          <a:lstStyle/>
          <a:p>
            <a:r>
              <a:rPr lang="en-US" dirty="0" err="1"/>
              <a:t>Prezentare</a:t>
            </a:r>
            <a:r>
              <a:rPr lang="en-US" dirty="0"/>
              <a:t> </a:t>
            </a:r>
            <a:r>
              <a:rPr lang="en-US" dirty="0" err="1"/>
              <a:t>generală</a:t>
            </a:r>
            <a:endParaRPr lang="en-US" dirty="0"/>
          </a:p>
        </p:txBody>
      </p:sp>
      <p:sp>
        <p:nvSpPr>
          <p:cNvPr id="3" name="Content Placeholder 2">
            <a:extLst>
              <a:ext uri="{FF2B5EF4-FFF2-40B4-BE49-F238E27FC236}">
                <a16:creationId xmlns:a16="http://schemas.microsoft.com/office/drawing/2014/main" xmlns="" id="{5D9D0971-F092-624A-97F6-2D61CA356997}"/>
              </a:ext>
            </a:extLst>
          </p:cNvPr>
          <p:cNvSpPr>
            <a:spLocks noGrp="1"/>
          </p:cNvSpPr>
          <p:nvPr>
            <p:ph sz="quarter" idx="10"/>
          </p:nvPr>
        </p:nvSpPr>
        <p:spPr>
          <a:xfrm>
            <a:off x="237506" y="2123090"/>
            <a:ext cx="6500648" cy="4120056"/>
          </a:xfrm>
        </p:spPr>
        <p:txBody>
          <a:bodyPr>
            <a:normAutofit fontScale="40000" lnSpcReduction="20000"/>
          </a:bodyPr>
          <a:lstStyle/>
          <a:p>
            <a:pPr marL="0" indent="0" algn="just">
              <a:buNone/>
            </a:pPr>
            <a:r>
              <a:rPr lang="en-US" sz="3400" dirty="0" err="1"/>
              <a:t>Proiect</a:t>
            </a:r>
            <a:r>
              <a:rPr lang="en-US" sz="3400" dirty="0"/>
              <a:t> de </a:t>
            </a:r>
            <a:r>
              <a:rPr lang="en-US" sz="3400" dirty="0" err="1"/>
              <a:t>cercetare</a:t>
            </a:r>
            <a:r>
              <a:rPr lang="en-US" sz="3400" dirty="0"/>
              <a:t> </a:t>
            </a:r>
            <a:r>
              <a:rPr lang="en-US" sz="3400" dirty="0" err="1"/>
              <a:t>și</a:t>
            </a:r>
            <a:r>
              <a:rPr lang="en-US" sz="3400" dirty="0"/>
              <a:t> </a:t>
            </a:r>
            <a:r>
              <a:rPr lang="en-US" sz="3400" dirty="0" err="1"/>
              <a:t>inovare</a:t>
            </a:r>
            <a:r>
              <a:rPr lang="en-US" sz="3400" dirty="0"/>
              <a:t> pe </a:t>
            </a:r>
            <a:r>
              <a:rPr lang="en-US" sz="3400" dirty="0" err="1"/>
              <a:t>doi</a:t>
            </a:r>
            <a:r>
              <a:rPr lang="en-US" sz="3400" dirty="0"/>
              <a:t> ani </a:t>
            </a:r>
            <a:r>
              <a:rPr lang="en-US" sz="3400" dirty="0" err="1"/>
              <a:t>finanțat</a:t>
            </a:r>
            <a:r>
              <a:rPr lang="en-US" sz="3400" dirty="0"/>
              <a:t> de UE </a:t>
            </a:r>
            <a:r>
              <a:rPr lang="en-US" sz="3400" dirty="0" err="1"/>
              <a:t>în</a:t>
            </a:r>
            <a:r>
              <a:rPr lang="en-US" sz="3400" dirty="0"/>
              <a:t> </a:t>
            </a:r>
            <a:r>
              <a:rPr lang="en-US" sz="3400" dirty="0" err="1"/>
              <a:t>cadrul</a:t>
            </a:r>
            <a:r>
              <a:rPr lang="en-US" sz="3400" dirty="0"/>
              <a:t> </a:t>
            </a:r>
            <a:r>
              <a:rPr lang="en-US" sz="3400" dirty="0" err="1"/>
              <a:t>programului</a:t>
            </a:r>
            <a:r>
              <a:rPr lang="en-US" sz="3400" dirty="0"/>
              <a:t> </a:t>
            </a:r>
            <a:r>
              <a:rPr lang="en-US" sz="3400" dirty="0" err="1"/>
              <a:t>Orizont</a:t>
            </a:r>
            <a:r>
              <a:rPr lang="en-US" sz="3400" dirty="0"/>
              <a:t> 2020. </a:t>
            </a:r>
          </a:p>
          <a:p>
            <a:pPr marL="0" indent="0" algn="just">
              <a:buNone/>
            </a:pPr>
            <a:endParaRPr lang="en-US" sz="3400" dirty="0"/>
          </a:p>
          <a:p>
            <a:pPr marL="0" indent="0" algn="just">
              <a:buNone/>
            </a:pPr>
            <a:r>
              <a:rPr lang="en-US" sz="3400" b="1" dirty="0"/>
              <a:t>STAMINA </a:t>
            </a:r>
            <a:r>
              <a:rPr lang="en-US" sz="3400" b="1" dirty="0" err="1"/>
              <a:t>aspiră</a:t>
            </a:r>
            <a:r>
              <a:rPr lang="en-US" sz="3400" b="1" dirty="0"/>
              <a:t> </a:t>
            </a:r>
            <a:r>
              <a:rPr lang="en-US" sz="3400" b="1" dirty="0" err="1"/>
              <a:t>să</a:t>
            </a:r>
            <a:r>
              <a:rPr lang="en-US" sz="3400" b="1" dirty="0"/>
              <a:t> </a:t>
            </a:r>
            <a:r>
              <a:rPr lang="en-US" sz="3400" b="1" dirty="0" err="1"/>
              <a:t>echipeze</a:t>
            </a:r>
            <a:r>
              <a:rPr lang="en-US" sz="3400" b="1" dirty="0"/>
              <a:t> </a:t>
            </a:r>
            <a:r>
              <a:rPr lang="en-US" sz="3400" b="1" dirty="0" err="1"/>
              <a:t>mai</a:t>
            </a:r>
            <a:r>
              <a:rPr lang="en-US" sz="3400" b="1" dirty="0"/>
              <a:t> bine </a:t>
            </a:r>
            <a:r>
              <a:rPr lang="en-US" sz="3400" b="1" dirty="0" err="1"/>
              <a:t>practicienii</a:t>
            </a:r>
            <a:r>
              <a:rPr lang="en-US" sz="3400" b="1" dirty="0"/>
              <a:t> in </a:t>
            </a:r>
            <a:r>
              <a:rPr lang="en-US" sz="3400" b="1" dirty="0" err="1"/>
              <a:t>gestionarea</a:t>
            </a:r>
            <a:r>
              <a:rPr lang="en-US" sz="3400" b="1" dirty="0"/>
              <a:t> </a:t>
            </a:r>
            <a:r>
              <a:rPr lang="en-US" sz="3400" b="1" dirty="0" err="1"/>
              <a:t>crizelor</a:t>
            </a:r>
            <a:r>
              <a:rPr lang="en-US" sz="3400" b="1" dirty="0"/>
              <a:t> </a:t>
            </a:r>
            <a:r>
              <a:rPr lang="en-US" sz="3400" b="1" dirty="0" err="1"/>
              <a:t>pandemice</a:t>
            </a:r>
            <a:r>
              <a:rPr lang="en-US" sz="3400" b="1" dirty="0"/>
              <a:t> </a:t>
            </a:r>
            <a:r>
              <a:rPr lang="en-US" sz="3400" b="1" dirty="0" err="1"/>
              <a:t>în</a:t>
            </a:r>
            <a:r>
              <a:rPr lang="en-US" sz="3400" b="1" dirty="0"/>
              <a:t> </a:t>
            </a:r>
            <a:r>
              <a:rPr lang="en-US" sz="3400" b="1" dirty="0" err="1"/>
              <a:t>efortul</a:t>
            </a:r>
            <a:r>
              <a:rPr lang="en-US" sz="3400" b="1" dirty="0"/>
              <a:t> lor </a:t>
            </a:r>
            <a:r>
              <a:rPr lang="en-US" sz="3400" b="1" dirty="0" err="1"/>
              <a:t>zilnic</a:t>
            </a:r>
            <a:r>
              <a:rPr lang="en-US" sz="3400" b="1" dirty="0"/>
              <a:t> de a </a:t>
            </a:r>
            <a:r>
              <a:rPr lang="en-US" sz="3400" b="1" dirty="0" err="1"/>
              <a:t>spori</a:t>
            </a:r>
            <a:r>
              <a:rPr lang="en-US" sz="3400" b="1" dirty="0"/>
              <a:t> </a:t>
            </a:r>
            <a:r>
              <a:rPr lang="en-US" sz="3400" b="1" dirty="0" err="1"/>
              <a:t>securitatea</a:t>
            </a:r>
            <a:r>
              <a:rPr lang="en-US" sz="3400" b="1" dirty="0"/>
              <a:t> </a:t>
            </a:r>
            <a:r>
              <a:rPr lang="en-US" sz="3400" b="1" dirty="0" err="1"/>
              <a:t>sănătății</a:t>
            </a:r>
            <a:r>
              <a:rPr lang="en-US" sz="3400" b="1" dirty="0"/>
              <a:t> la </a:t>
            </a:r>
            <a:r>
              <a:rPr lang="en-US" sz="3400" b="1" dirty="0" err="1"/>
              <a:t>nivel</a:t>
            </a:r>
            <a:r>
              <a:rPr lang="en-US" sz="3400" b="1" dirty="0"/>
              <a:t> regional, </a:t>
            </a:r>
            <a:r>
              <a:rPr lang="en-US" sz="3400" b="1" dirty="0" err="1"/>
              <a:t>național</a:t>
            </a:r>
            <a:r>
              <a:rPr lang="en-US" sz="3400" b="1" dirty="0"/>
              <a:t> </a:t>
            </a:r>
            <a:r>
              <a:rPr lang="en-US" sz="3400" b="1" dirty="0" err="1"/>
              <a:t>și</a:t>
            </a:r>
            <a:r>
              <a:rPr lang="en-US" sz="3400" b="1" dirty="0"/>
              <a:t> </a:t>
            </a:r>
            <a:r>
              <a:rPr lang="en-US" sz="3400" b="1" dirty="0" err="1"/>
              <a:t>european</a:t>
            </a:r>
            <a:r>
              <a:rPr lang="en-US" sz="3400" b="1" dirty="0"/>
              <a:t>.</a:t>
            </a:r>
          </a:p>
          <a:p>
            <a:pPr marL="0" indent="0" algn="just">
              <a:buNone/>
            </a:pPr>
            <a:endParaRPr lang="en-US" sz="3400" dirty="0"/>
          </a:p>
          <a:p>
            <a:pPr marL="0" indent="0" algn="just">
              <a:buNone/>
            </a:pPr>
            <a:r>
              <a:rPr lang="en-US" sz="3400" dirty="0" err="1"/>
              <a:t>Consorțiu</a:t>
            </a:r>
            <a:r>
              <a:rPr lang="en-US" sz="3400" dirty="0"/>
              <a:t> format din </a:t>
            </a:r>
            <a:r>
              <a:rPr lang="en-US" sz="3400" dirty="0" smtClean="0"/>
              <a:t>3</a:t>
            </a:r>
            <a:r>
              <a:rPr lang="ro-RO" sz="3400" dirty="0" smtClean="0"/>
              <a:t>8</a:t>
            </a:r>
            <a:r>
              <a:rPr lang="en-US" sz="3400" dirty="0" smtClean="0"/>
              <a:t> </a:t>
            </a:r>
            <a:r>
              <a:rPr lang="en-US" sz="3400" dirty="0"/>
              <a:t>de </a:t>
            </a:r>
            <a:r>
              <a:rPr lang="en-US" sz="3400" dirty="0" err="1"/>
              <a:t>parteneri</a:t>
            </a:r>
            <a:r>
              <a:rPr lang="en-US" sz="3400" dirty="0"/>
              <a:t> din Europa </a:t>
            </a:r>
            <a:r>
              <a:rPr lang="en-US" sz="3400" dirty="0" err="1"/>
              <a:t>și</a:t>
            </a:r>
            <a:r>
              <a:rPr lang="en-US" sz="3400" dirty="0"/>
              <a:t> nu </a:t>
            </a:r>
            <a:r>
              <a:rPr lang="en-US" sz="3400" dirty="0" err="1"/>
              <a:t>numai</a:t>
            </a:r>
            <a:r>
              <a:rPr lang="en-US" sz="3400" dirty="0"/>
              <a:t>, </a:t>
            </a:r>
            <a:r>
              <a:rPr lang="en-US" sz="3400" dirty="0" err="1"/>
              <a:t>dintr</a:t>
            </a:r>
            <a:r>
              <a:rPr lang="en-US" sz="3400" dirty="0"/>
              <a:t>-o </a:t>
            </a:r>
            <a:r>
              <a:rPr lang="en-US" sz="3400" dirty="0" err="1"/>
              <a:t>varietate</a:t>
            </a:r>
            <a:r>
              <a:rPr lang="en-US" sz="3400" dirty="0"/>
              <a:t> de </a:t>
            </a:r>
            <a:r>
              <a:rPr lang="en-US" sz="3400" dirty="0" err="1"/>
              <a:t>sectoare</a:t>
            </a:r>
            <a:r>
              <a:rPr lang="en-US" sz="3400" dirty="0"/>
              <a:t>, </a:t>
            </a:r>
            <a:r>
              <a:rPr lang="en-US" sz="3400" dirty="0" err="1"/>
              <a:t>inclusiv</a:t>
            </a:r>
            <a:r>
              <a:rPr lang="en-US" sz="3400" dirty="0"/>
              <a:t> </a:t>
            </a:r>
            <a:r>
              <a:rPr lang="en-US" sz="3400" dirty="0" err="1"/>
              <a:t>gestionarea</a:t>
            </a:r>
            <a:r>
              <a:rPr lang="en-US" sz="3400" dirty="0"/>
              <a:t> </a:t>
            </a:r>
            <a:r>
              <a:rPr lang="en-US" sz="3400" dirty="0" err="1"/>
              <a:t>crizelor</a:t>
            </a:r>
            <a:r>
              <a:rPr lang="en-US" sz="3400" dirty="0"/>
              <a:t>, </a:t>
            </a:r>
            <a:r>
              <a:rPr lang="en-US" sz="3400" dirty="0" err="1"/>
              <a:t>respondenți</a:t>
            </a:r>
            <a:r>
              <a:rPr lang="en-US" sz="3400" dirty="0"/>
              <a:t> </a:t>
            </a:r>
            <a:r>
              <a:rPr lang="en-US" sz="3400" dirty="0" err="1"/>
              <a:t>primari</a:t>
            </a:r>
            <a:r>
              <a:rPr lang="en-US" sz="3400" dirty="0"/>
              <a:t>, </a:t>
            </a:r>
            <a:r>
              <a:rPr lang="en-US" sz="3400" dirty="0" err="1"/>
              <a:t>planificatori</a:t>
            </a:r>
            <a:r>
              <a:rPr lang="en-US" sz="3400" dirty="0"/>
              <a:t> </a:t>
            </a:r>
            <a:r>
              <a:rPr lang="en-US" sz="3400" dirty="0" err="1"/>
              <a:t>naționali</a:t>
            </a:r>
            <a:r>
              <a:rPr lang="en-US" sz="3400" dirty="0"/>
              <a:t>, </a:t>
            </a:r>
            <a:r>
              <a:rPr lang="en-US" sz="3400" dirty="0" err="1"/>
              <a:t>lucrători</a:t>
            </a:r>
            <a:r>
              <a:rPr lang="en-US" sz="3400" dirty="0"/>
              <a:t> din </a:t>
            </a:r>
            <a:r>
              <a:rPr lang="en-US" sz="3400" dirty="0" err="1"/>
              <a:t>domeniul</a:t>
            </a:r>
            <a:r>
              <a:rPr lang="en-US" sz="3400" dirty="0"/>
              <a:t> </a:t>
            </a:r>
            <a:r>
              <a:rPr lang="en-US" sz="3400" dirty="0" err="1"/>
              <a:t>sănătății</a:t>
            </a:r>
            <a:r>
              <a:rPr lang="en-US" sz="3400" dirty="0"/>
              <a:t>, cadre </a:t>
            </a:r>
            <a:r>
              <a:rPr lang="en-US" sz="3400" dirty="0" err="1"/>
              <a:t>universitare</a:t>
            </a:r>
            <a:r>
              <a:rPr lang="en-US" sz="3400" dirty="0"/>
              <a:t>, </a:t>
            </a:r>
            <a:r>
              <a:rPr lang="en-US" sz="3400" dirty="0" err="1"/>
              <a:t>experți</a:t>
            </a:r>
            <a:r>
              <a:rPr lang="en-US" sz="3400" dirty="0"/>
              <a:t> </a:t>
            </a:r>
            <a:r>
              <a:rPr lang="en-US" sz="3400" dirty="0" err="1"/>
              <a:t>în</a:t>
            </a:r>
            <a:r>
              <a:rPr lang="en-US" sz="3400" dirty="0"/>
              <a:t> </a:t>
            </a:r>
            <a:r>
              <a:rPr lang="en-US" sz="3400" dirty="0" err="1"/>
              <a:t>tehnologie</a:t>
            </a:r>
            <a:r>
              <a:rPr lang="en-US" sz="3400" dirty="0"/>
              <a:t> </a:t>
            </a:r>
            <a:r>
              <a:rPr lang="en-US" sz="3400" dirty="0" err="1"/>
              <a:t>și</a:t>
            </a:r>
            <a:r>
              <a:rPr lang="en-US" sz="3400" dirty="0"/>
              <a:t> cadre </a:t>
            </a:r>
            <a:r>
              <a:rPr lang="en-US" sz="3400" dirty="0" err="1"/>
              <a:t>universitare</a:t>
            </a:r>
            <a:r>
              <a:rPr lang="en-US" sz="3400" dirty="0"/>
              <a:t>.</a:t>
            </a:r>
          </a:p>
          <a:p>
            <a:pPr marL="0" indent="0" algn="just">
              <a:buNone/>
            </a:pPr>
            <a:endParaRPr lang="en-US" sz="3400" dirty="0"/>
          </a:p>
          <a:p>
            <a:pPr marL="0" indent="0" algn="just">
              <a:buNone/>
            </a:pPr>
            <a:r>
              <a:rPr lang="en-US" sz="3400" dirty="0" err="1"/>
              <a:t>Utilizarea</a:t>
            </a:r>
            <a:r>
              <a:rPr lang="en-US" sz="3400" dirty="0"/>
              <a:t> </a:t>
            </a:r>
            <a:r>
              <a:rPr lang="en-US" sz="3400" dirty="0" err="1"/>
              <a:t>metodelor</a:t>
            </a:r>
            <a:r>
              <a:rPr lang="en-US" sz="3400" dirty="0"/>
              <a:t> </a:t>
            </a:r>
            <a:r>
              <a:rPr lang="en-US" sz="3400" dirty="0" err="1"/>
              <a:t>și</a:t>
            </a:r>
            <a:r>
              <a:rPr lang="en-US" sz="3400" dirty="0"/>
              <a:t> </a:t>
            </a:r>
            <a:r>
              <a:rPr lang="en-US" sz="3400" dirty="0" err="1"/>
              <a:t>instrumentelor</a:t>
            </a:r>
            <a:r>
              <a:rPr lang="en-US" sz="3400" dirty="0"/>
              <a:t> STAMINA va fi </a:t>
            </a:r>
            <a:r>
              <a:rPr lang="en-US" sz="3400" dirty="0" err="1"/>
              <a:t>ilustrata</a:t>
            </a:r>
            <a:r>
              <a:rPr lang="en-US" sz="3400" dirty="0"/>
              <a:t> </a:t>
            </a:r>
            <a:r>
              <a:rPr lang="en-US" sz="3400" dirty="0" err="1"/>
              <a:t>prin</a:t>
            </a:r>
            <a:r>
              <a:rPr lang="en-US" sz="3400" dirty="0"/>
              <a:t> 12 </a:t>
            </a:r>
            <a:r>
              <a:rPr lang="en-US" sz="3400" dirty="0" err="1"/>
              <a:t>demonstratori</a:t>
            </a:r>
            <a:r>
              <a:rPr lang="en-US" sz="3400" dirty="0"/>
              <a:t> </a:t>
            </a:r>
            <a:r>
              <a:rPr lang="en-US" sz="3400" dirty="0" err="1"/>
              <a:t>naționali</a:t>
            </a:r>
            <a:r>
              <a:rPr lang="en-US" sz="3400" dirty="0"/>
              <a:t> </a:t>
            </a:r>
            <a:r>
              <a:rPr lang="en-US" sz="3400" dirty="0" err="1"/>
              <a:t>și</a:t>
            </a:r>
            <a:r>
              <a:rPr lang="en-US" sz="3400" dirty="0"/>
              <a:t> </a:t>
            </a:r>
            <a:r>
              <a:rPr lang="en-US" sz="3400" dirty="0" err="1"/>
              <a:t>regionali</a:t>
            </a:r>
            <a:r>
              <a:rPr lang="en-US" sz="3400" dirty="0"/>
              <a:t> la </a:t>
            </a:r>
            <a:r>
              <a:rPr lang="en-US" sz="3400" dirty="0" err="1"/>
              <a:t>scară</a:t>
            </a:r>
            <a:r>
              <a:rPr lang="en-US" sz="3400" dirty="0"/>
              <a:t> </a:t>
            </a:r>
            <a:r>
              <a:rPr lang="en-US" sz="3400" dirty="0" err="1"/>
              <a:t>mică</a:t>
            </a:r>
            <a:r>
              <a:rPr lang="en-US" sz="3400" dirty="0"/>
              <a:t> </a:t>
            </a:r>
            <a:r>
              <a:rPr lang="en-US" sz="3400" dirty="0" err="1"/>
              <a:t>și</a:t>
            </a:r>
            <a:r>
              <a:rPr lang="en-US" sz="3400" dirty="0"/>
              <a:t> </a:t>
            </a:r>
            <a:r>
              <a:rPr lang="en-US" sz="3400" dirty="0" err="1"/>
              <a:t>printr</a:t>
            </a:r>
            <a:r>
              <a:rPr lang="en-US" sz="3400" dirty="0"/>
              <a:t>-un </a:t>
            </a:r>
            <a:r>
              <a:rPr lang="en-US" sz="3400" dirty="0" err="1"/>
              <a:t>exercițiu</a:t>
            </a:r>
            <a:r>
              <a:rPr lang="en-US" sz="3400" dirty="0"/>
              <a:t> de </a:t>
            </a:r>
            <a:r>
              <a:rPr lang="en-US" sz="3400" dirty="0" err="1"/>
              <a:t>simulare</a:t>
            </a:r>
            <a:r>
              <a:rPr lang="en-US" sz="3400" dirty="0"/>
              <a:t> </a:t>
            </a:r>
            <a:r>
              <a:rPr lang="en-US" sz="3400" dirty="0" err="1"/>
              <a:t>transfrontalieră</a:t>
            </a:r>
            <a:r>
              <a:rPr lang="en-US" sz="3400" dirty="0"/>
              <a:t> la </a:t>
            </a:r>
            <a:r>
              <a:rPr lang="en-US" sz="3400" dirty="0" err="1"/>
              <a:t>scară</a:t>
            </a:r>
            <a:r>
              <a:rPr lang="en-US" sz="3400" dirty="0"/>
              <a:t> </a:t>
            </a:r>
            <a:r>
              <a:rPr lang="en-US" sz="3400" dirty="0" err="1"/>
              <a:t>largă</a:t>
            </a:r>
            <a:r>
              <a:rPr lang="en-US" sz="3400" dirty="0"/>
              <a:t> care </a:t>
            </a:r>
            <a:r>
              <a:rPr lang="en-US" sz="3400" dirty="0" err="1"/>
              <a:t>implică</a:t>
            </a:r>
            <a:r>
              <a:rPr lang="en-US" sz="3400" dirty="0"/>
              <a:t> </a:t>
            </a:r>
            <a:r>
              <a:rPr lang="en-US" sz="3400" dirty="0" err="1"/>
              <a:t>toți</a:t>
            </a:r>
            <a:r>
              <a:rPr lang="en-US" sz="3400" dirty="0"/>
              <a:t> </a:t>
            </a:r>
            <a:r>
              <a:rPr lang="en-US" sz="3400" dirty="0" err="1"/>
              <a:t>partenerii</a:t>
            </a:r>
            <a:r>
              <a:rPr lang="en-US" sz="3400" dirty="0"/>
              <a:t> </a:t>
            </a:r>
            <a:r>
              <a:rPr lang="en-US" sz="3400" dirty="0" err="1"/>
              <a:t>consorțiului</a:t>
            </a:r>
            <a:r>
              <a:rPr lang="en-US" sz="3400" dirty="0"/>
              <a:t>.</a:t>
            </a:r>
          </a:p>
          <a:p>
            <a:pPr marL="0" indent="0" algn="just">
              <a:buNone/>
            </a:pPr>
            <a:endParaRPr lang="en-US" sz="3400" dirty="0"/>
          </a:p>
          <a:p>
            <a:pPr marL="0" indent="0" algn="just">
              <a:buNone/>
            </a:pPr>
            <a:r>
              <a:rPr lang="en-US" sz="3400" dirty="0" err="1"/>
              <a:t>Considerentele</a:t>
            </a:r>
            <a:r>
              <a:rPr lang="en-US" sz="3400" dirty="0"/>
              <a:t> de </a:t>
            </a:r>
            <a:r>
              <a:rPr lang="en-US" sz="3400" dirty="0" err="1"/>
              <a:t>etica</a:t>
            </a:r>
            <a:r>
              <a:rPr lang="en-US" sz="3400" dirty="0"/>
              <a:t> se </a:t>
            </a:r>
            <a:r>
              <a:rPr lang="en-US" sz="3400" dirty="0" err="1"/>
              <a:t>află</a:t>
            </a:r>
            <a:r>
              <a:rPr lang="en-US" sz="3400" dirty="0"/>
              <a:t> </a:t>
            </a:r>
            <a:r>
              <a:rPr lang="en-US" sz="3400" dirty="0" err="1"/>
              <a:t>în</a:t>
            </a:r>
            <a:r>
              <a:rPr lang="en-US" sz="3400" dirty="0"/>
              <a:t> </a:t>
            </a:r>
            <a:r>
              <a:rPr lang="en-US" sz="3400" dirty="0" err="1"/>
              <a:t>centrul</a:t>
            </a:r>
            <a:r>
              <a:rPr lang="en-US" sz="3400" dirty="0"/>
              <a:t> </a:t>
            </a:r>
            <a:r>
              <a:rPr lang="en-US" sz="3400" dirty="0" err="1"/>
              <a:t>proiectului</a:t>
            </a:r>
            <a:r>
              <a:rPr lang="en-US" sz="3400" dirty="0"/>
              <a:t> </a:t>
            </a:r>
            <a:r>
              <a:rPr lang="en-US" sz="3400" dirty="0" err="1"/>
              <a:t>nostru</a:t>
            </a:r>
            <a:r>
              <a:rPr lang="en-US" sz="3400" dirty="0"/>
              <a:t>, </a:t>
            </a:r>
            <a:r>
              <a:rPr lang="en-US" sz="3400" dirty="0" err="1"/>
              <a:t>astfel</a:t>
            </a:r>
            <a:r>
              <a:rPr lang="en-US" sz="3400" dirty="0"/>
              <a:t> </a:t>
            </a:r>
            <a:r>
              <a:rPr lang="en-US" sz="3400" dirty="0" err="1"/>
              <a:t>încât</a:t>
            </a:r>
            <a:r>
              <a:rPr lang="en-US" sz="3400" dirty="0"/>
              <a:t> </a:t>
            </a:r>
            <a:r>
              <a:rPr lang="en-US" sz="3400" dirty="0" err="1"/>
              <a:t>tehnologia</a:t>
            </a:r>
            <a:r>
              <a:rPr lang="en-US" sz="3400" dirty="0"/>
              <a:t> pe care o </a:t>
            </a:r>
            <a:r>
              <a:rPr lang="en-US" sz="3400" dirty="0" err="1"/>
              <a:t>dezvoltăm</a:t>
            </a:r>
            <a:r>
              <a:rPr lang="en-US" sz="3400" dirty="0"/>
              <a:t> </a:t>
            </a:r>
            <a:r>
              <a:rPr lang="en-US" sz="3400" dirty="0" err="1"/>
              <a:t>este</a:t>
            </a:r>
            <a:r>
              <a:rPr lang="en-US" sz="3400" dirty="0"/>
              <a:t> de </a:t>
            </a:r>
            <a:r>
              <a:rPr lang="en-US" sz="3400" dirty="0" err="1"/>
              <a:t>încredere</a:t>
            </a:r>
            <a:r>
              <a:rPr lang="en-US" sz="3400" dirty="0"/>
              <a:t>.</a:t>
            </a:r>
            <a:endParaRPr lang="en-GB" dirty="0"/>
          </a:p>
          <a:p>
            <a:pPr marL="0" indent="0" algn="just">
              <a:buNone/>
            </a:pPr>
            <a:endParaRPr lang="en-GB" dirty="0"/>
          </a:p>
          <a:p>
            <a:endParaRPr lang="en-US" dirty="0"/>
          </a:p>
        </p:txBody>
      </p:sp>
      <p:graphicFrame>
        <p:nvGraphicFramePr>
          <p:cNvPr id="6" name="Diagram 5">
            <a:extLst>
              <a:ext uri="{FF2B5EF4-FFF2-40B4-BE49-F238E27FC236}">
                <a16:creationId xmlns:a16="http://schemas.microsoft.com/office/drawing/2014/main" xmlns="" id="{07566C65-99EC-4378-9A5A-146D493A288D}"/>
              </a:ext>
            </a:extLst>
          </p:cNvPr>
          <p:cNvGraphicFramePr>
            <a:graphicFrameLocks/>
          </p:cNvGraphicFramePr>
          <p:nvPr>
            <p:extLst>
              <p:ext uri="{D42A27DB-BD31-4B8C-83A1-F6EECF244321}">
                <p14:modId xmlns:p14="http://schemas.microsoft.com/office/powerpoint/2010/main" val="3420917477"/>
              </p:ext>
            </p:extLst>
          </p:nvPr>
        </p:nvGraphicFramePr>
        <p:xfrm>
          <a:off x="6869276" y="2264874"/>
          <a:ext cx="4925695" cy="3469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529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11099B-D41F-CF46-B3D3-C0C11C2463E2}"/>
              </a:ext>
            </a:extLst>
          </p:cNvPr>
          <p:cNvSpPr>
            <a:spLocks noGrp="1"/>
          </p:cNvSpPr>
          <p:nvPr>
            <p:ph type="title"/>
          </p:nvPr>
        </p:nvSpPr>
        <p:spPr/>
        <p:txBody>
          <a:bodyPr/>
          <a:lstStyle/>
          <a:p>
            <a:r>
              <a:rPr lang="en-US" dirty="0" err="1"/>
              <a:t>Obiective</a:t>
            </a:r>
            <a:endParaRPr lang="en-US" dirty="0"/>
          </a:p>
        </p:txBody>
      </p:sp>
      <p:sp>
        <p:nvSpPr>
          <p:cNvPr id="3" name="Content Placeholder 2">
            <a:extLst>
              <a:ext uri="{FF2B5EF4-FFF2-40B4-BE49-F238E27FC236}">
                <a16:creationId xmlns:a16="http://schemas.microsoft.com/office/drawing/2014/main" xmlns="" id="{8A5052EB-912B-0740-9398-D9869D328B30}"/>
              </a:ext>
            </a:extLst>
          </p:cNvPr>
          <p:cNvSpPr>
            <a:spLocks noGrp="1"/>
          </p:cNvSpPr>
          <p:nvPr>
            <p:ph sz="quarter" idx="10"/>
          </p:nvPr>
        </p:nvSpPr>
        <p:spPr>
          <a:xfrm>
            <a:off x="257327" y="2036271"/>
            <a:ext cx="7046163" cy="4049220"/>
          </a:xfrm>
        </p:spPr>
        <p:txBody>
          <a:bodyPr>
            <a:noAutofit/>
          </a:bodyPr>
          <a:lstStyle/>
          <a:p>
            <a:pPr marL="0" indent="0" algn="just">
              <a:buNone/>
            </a:pPr>
            <a:r>
              <a:rPr lang="en-GB" sz="1400" dirty="0" err="1"/>
              <a:t>Proiectul</a:t>
            </a:r>
            <a:r>
              <a:rPr lang="en-GB" sz="1400" dirty="0"/>
              <a:t> STAMINA a </a:t>
            </a:r>
            <a:r>
              <a:rPr lang="en-GB" sz="1400" dirty="0" err="1"/>
              <a:t>fost</a:t>
            </a:r>
            <a:r>
              <a:rPr lang="en-GB" sz="1400" dirty="0"/>
              <a:t> </a:t>
            </a:r>
            <a:r>
              <a:rPr lang="en-GB" sz="1400" dirty="0" err="1"/>
              <a:t>conceput</a:t>
            </a:r>
            <a:r>
              <a:rPr lang="en-GB" sz="1400" dirty="0"/>
              <a:t> ca o </a:t>
            </a:r>
            <a:r>
              <a:rPr lang="en-GB" sz="1400" dirty="0" err="1"/>
              <a:t>abordare</a:t>
            </a:r>
            <a:r>
              <a:rPr lang="en-GB" sz="1400" dirty="0"/>
              <a:t> </a:t>
            </a:r>
            <a:r>
              <a:rPr lang="en-GB" sz="1400" dirty="0" err="1"/>
              <a:t>multidisciplinară</a:t>
            </a:r>
            <a:r>
              <a:rPr lang="en-GB" sz="1400" dirty="0"/>
              <a:t> </a:t>
            </a:r>
            <a:r>
              <a:rPr lang="en-GB" sz="1400" dirty="0" err="1"/>
              <a:t>și</a:t>
            </a:r>
            <a:r>
              <a:rPr lang="en-GB" sz="1400" dirty="0"/>
              <a:t> trans-</a:t>
            </a:r>
            <a:r>
              <a:rPr lang="en-GB" sz="1400" dirty="0" err="1"/>
              <a:t>disciplinară</a:t>
            </a:r>
            <a:r>
              <a:rPr lang="en-GB" sz="1400" dirty="0"/>
              <a:t> </a:t>
            </a:r>
            <a:r>
              <a:rPr lang="en-GB" sz="1400" dirty="0" err="1"/>
              <a:t>centrată</a:t>
            </a:r>
            <a:r>
              <a:rPr lang="en-GB" sz="1400" dirty="0"/>
              <a:t> pe </a:t>
            </a:r>
            <a:r>
              <a:rPr lang="en-GB" sz="1400" dirty="0" err="1"/>
              <a:t>utilizator</a:t>
            </a:r>
            <a:r>
              <a:rPr lang="en-GB" sz="1400" dirty="0"/>
              <a:t>. </a:t>
            </a:r>
            <a:r>
              <a:rPr lang="en-GB" sz="1400" dirty="0" err="1"/>
              <a:t>Această</a:t>
            </a:r>
            <a:r>
              <a:rPr lang="en-GB" sz="1400" dirty="0"/>
              <a:t> </a:t>
            </a:r>
            <a:r>
              <a:rPr lang="en-GB" sz="1400" dirty="0" err="1"/>
              <a:t>abordare</a:t>
            </a:r>
            <a:r>
              <a:rPr lang="en-GB" sz="1400" dirty="0"/>
              <a:t> a </a:t>
            </a:r>
            <a:r>
              <a:rPr lang="en-GB" sz="1400" dirty="0" err="1"/>
              <a:t>fost</a:t>
            </a:r>
            <a:r>
              <a:rPr lang="en-GB" sz="1400" dirty="0"/>
              <a:t> </a:t>
            </a:r>
            <a:r>
              <a:rPr lang="en-GB" sz="1400" dirty="0" err="1"/>
              <a:t>structurată</a:t>
            </a:r>
            <a:r>
              <a:rPr lang="en-GB" sz="1400" dirty="0"/>
              <a:t> </a:t>
            </a:r>
            <a:r>
              <a:rPr lang="en-GB" sz="1400" dirty="0" err="1"/>
              <a:t>în</a:t>
            </a:r>
            <a:r>
              <a:rPr lang="en-GB" sz="1400" dirty="0"/>
              <a:t> </a:t>
            </a:r>
            <a:r>
              <a:rPr lang="en-GB" sz="1400" dirty="0" err="1"/>
              <a:t>cinci</a:t>
            </a:r>
            <a:r>
              <a:rPr lang="en-GB" sz="1400" dirty="0"/>
              <a:t> </a:t>
            </a:r>
            <a:r>
              <a:rPr lang="en-GB" sz="1400" dirty="0" err="1"/>
              <a:t>obiective</a:t>
            </a:r>
            <a:r>
              <a:rPr lang="en-GB" sz="1400" dirty="0"/>
              <a:t> </a:t>
            </a:r>
            <a:r>
              <a:rPr lang="en-GB" sz="1400" dirty="0" err="1"/>
              <a:t>principale</a:t>
            </a:r>
            <a:r>
              <a:rPr lang="en-GB" sz="1400" dirty="0"/>
              <a:t>:</a:t>
            </a:r>
          </a:p>
          <a:p>
            <a:pPr marL="0" indent="0" algn="just">
              <a:buNone/>
            </a:pPr>
            <a:endParaRPr lang="en-GB" sz="1400" dirty="0"/>
          </a:p>
          <a:p>
            <a:pPr algn="just"/>
            <a:r>
              <a:rPr lang="en-GB" sz="1400" dirty="0" err="1"/>
              <a:t>Realizarea</a:t>
            </a:r>
            <a:r>
              <a:rPr lang="en-GB" sz="1400" dirty="0"/>
              <a:t> </a:t>
            </a:r>
            <a:r>
              <a:rPr lang="en-GB" sz="1400" dirty="0" err="1"/>
              <a:t>unui</a:t>
            </a:r>
            <a:r>
              <a:rPr lang="en-GB" sz="1400" dirty="0"/>
              <a:t> </a:t>
            </a:r>
            <a:r>
              <a:rPr lang="en-GB" sz="1400" dirty="0" err="1"/>
              <a:t>inventar</a:t>
            </a:r>
            <a:r>
              <a:rPr lang="en-GB" sz="1400" dirty="0"/>
              <a:t> al </a:t>
            </a:r>
            <a:r>
              <a:rPr lang="en-GB" sz="1400" dirty="0" err="1"/>
              <a:t>celor</a:t>
            </a:r>
            <a:r>
              <a:rPr lang="en-GB" sz="1400" dirty="0"/>
              <a:t> </a:t>
            </a:r>
            <a:r>
              <a:rPr lang="en-GB" sz="1400" dirty="0" err="1"/>
              <a:t>mai</a:t>
            </a:r>
            <a:r>
              <a:rPr lang="en-GB" sz="1400" dirty="0"/>
              <a:t> </a:t>
            </a:r>
            <a:r>
              <a:rPr lang="en-GB" sz="1400" dirty="0" err="1"/>
              <a:t>bune</a:t>
            </a:r>
            <a:r>
              <a:rPr lang="en-GB" sz="1400" dirty="0"/>
              <a:t> </a:t>
            </a:r>
            <a:r>
              <a:rPr lang="en-GB" sz="1400" dirty="0" err="1"/>
              <a:t>practici</a:t>
            </a:r>
            <a:r>
              <a:rPr lang="en-GB" sz="1400" dirty="0"/>
              <a:t> </a:t>
            </a:r>
            <a:r>
              <a:rPr lang="en-GB" sz="1400" dirty="0" err="1"/>
              <a:t>și</a:t>
            </a:r>
            <a:r>
              <a:rPr lang="en-GB" sz="1400" dirty="0"/>
              <a:t> </a:t>
            </a:r>
            <a:r>
              <a:rPr lang="en-GB" sz="1400" dirty="0" err="1"/>
              <a:t>linii</a:t>
            </a:r>
            <a:r>
              <a:rPr lang="en-GB" sz="1400" dirty="0"/>
              <a:t> </a:t>
            </a:r>
            <a:r>
              <a:rPr lang="en-GB" sz="1400" dirty="0" err="1"/>
              <a:t>directoare</a:t>
            </a:r>
            <a:r>
              <a:rPr lang="en-GB" sz="1400" dirty="0"/>
              <a:t> </a:t>
            </a:r>
            <a:r>
              <a:rPr lang="en-GB" sz="1400" dirty="0" err="1"/>
              <a:t>pentru</a:t>
            </a:r>
            <a:r>
              <a:rPr lang="en-GB" sz="1400" dirty="0"/>
              <a:t> a </a:t>
            </a:r>
            <a:r>
              <a:rPr lang="en-GB" sz="1400" dirty="0" err="1"/>
              <a:t>îmbunătăți</a:t>
            </a:r>
            <a:r>
              <a:rPr lang="en-GB" sz="1400" dirty="0"/>
              <a:t> </a:t>
            </a:r>
            <a:r>
              <a:rPr lang="en-GB" sz="1400" dirty="0" err="1"/>
              <a:t>pregătirea</a:t>
            </a:r>
            <a:r>
              <a:rPr lang="en-GB" sz="1400" dirty="0"/>
              <a:t> </a:t>
            </a:r>
            <a:r>
              <a:rPr lang="en-GB" sz="1400" dirty="0" err="1"/>
              <a:t>și</a:t>
            </a:r>
            <a:r>
              <a:rPr lang="en-GB" sz="1400" dirty="0"/>
              <a:t> </a:t>
            </a:r>
            <a:r>
              <a:rPr lang="en-GB" sz="1400" dirty="0" err="1"/>
              <a:t>răspunsul</a:t>
            </a:r>
            <a:r>
              <a:rPr lang="en-GB" sz="1400" dirty="0"/>
              <a:t>.</a:t>
            </a:r>
          </a:p>
          <a:p>
            <a:pPr algn="just"/>
            <a:r>
              <a:rPr lang="en-GB" sz="1400" dirty="0" err="1"/>
              <a:t>Oferirea</a:t>
            </a:r>
            <a:r>
              <a:rPr lang="en-GB" sz="1400" dirty="0"/>
              <a:t> </a:t>
            </a:r>
            <a:r>
              <a:rPr lang="en-GB" sz="1400" dirty="0" err="1"/>
              <a:t>părților</a:t>
            </a:r>
            <a:r>
              <a:rPr lang="en-GB" sz="1400" dirty="0"/>
              <a:t> </a:t>
            </a:r>
            <a:r>
              <a:rPr lang="en-GB" sz="1400" dirty="0" err="1"/>
              <a:t>interesate</a:t>
            </a:r>
            <a:r>
              <a:rPr lang="en-GB" sz="1400" dirty="0"/>
              <a:t> de </a:t>
            </a:r>
            <a:r>
              <a:rPr lang="en-GB" sz="1400" dirty="0" err="1"/>
              <a:t>instrumente</a:t>
            </a:r>
            <a:r>
              <a:rPr lang="en-GB" sz="1400" dirty="0"/>
              <a:t> software </a:t>
            </a:r>
            <a:r>
              <a:rPr lang="en-GB" sz="1400" dirty="0" err="1"/>
              <a:t>noi</a:t>
            </a:r>
            <a:r>
              <a:rPr lang="en-GB" sz="1400" dirty="0"/>
              <a:t>, </a:t>
            </a:r>
            <a:r>
              <a:rPr lang="en-GB" sz="1400" dirty="0" err="1"/>
              <a:t>ușor</a:t>
            </a:r>
            <a:r>
              <a:rPr lang="en-GB" sz="1400" dirty="0"/>
              <a:t> de </a:t>
            </a:r>
            <a:r>
              <a:rPr lang="en-GB" sz="1400" dirty="0" err="1"/>
              <a:t>utilizat</a:t>
            </a:r>
            <a:r>
              <a:rPr lang="en-GB" sz="1400" dirty="0"/>
              <a:t>, </a:t>
            </a:r>
            <a:r>
              <a:rPr lang="en-GB" sz="1400" dirty="0" err="1"/>
              <a:t>complementare</a:t>
            </a:r>
            <a:r>
              <a:rPr lang="en-GB" sz="1400" dirty="0"/>
              <a:t> cu </a:t>
            </a:r>
            <a:r>
              <a:rPr lang="en-GB" sz="1400" dirty="0" err="1"/>
              <a:t>sistemele</a:t>
            </a:r>
            <a:r>
              <a:rPr lang="en-GB" sz="1400" dirty="0"/>
              <a:t> la </a:t>
            </a:r>
            <a:r>
              <a:rPr lang="en-GB" sz="1400" dirty="0" err="1"/>
              <a:t>nivelul</a:t>
            </a:r>
            <a:r>
              <a:rPr lang="en-GB" sz="1400" dirty="0"/>
              <a:t> UE.</a:t>
            </a:r>
          </a:p>
          <a:p>
            <a:pPr algn="just"/>
            <a:r>
              <a:rPr lang="en-GB" sz="1400" dirty="0" err="1"/>
              <a:t>Facilitarea</a:t>
            </a:r>
            <a:r>
              <a:rPr lang="en-GB" sz="1400" dirty="0"/>
              <a:t> </a:t>
            </a:r>
            <a:r>
              <a:rPr lang="en-GB" sz="1400" dirty="0" err="1"/>
              <a:t>unei</a:t>
            </a:r>
            <a:r>
              <a:rPr lang="en-GB" sz="1400" dirty="0"/>
              <a:t> </a:t>
            </a:r>
            <a:r>
              <a:rPr lang="en-GB" sz="1400" dirty="0" err="1"/>
              <a:t>schimbari</a:t>
            </a:r>
            <a:r>
              <a:rPr lang="en-GB" sz="1400" dirty="0"/>
              <a:t> de </a:t>
            </a:r>
            <a:r>
              <a:rPr lang="en-GB" sz="1400" dirty="0" err="1"/>
              <a:t>paradigmă</a:t>
            </a:r>
            <a:r>
              <a:rPr lang="en-GB" sz="1400" dirty="0"/>
              <a:t> de la </a:t>
            </a:r>
            <a:r>
              <a:rPr lang="en-GB" sz="1400" dirty="0" err="1"/>
              <a:t>diagnosticul</a:t>
            </a:r>
            <a:r>
              <a:rPr lang="en-GB" sz="1400" dirty="0"/>
              <a:t> in </a:t>
            </a:r>
            <a:r>
              <a:rPr lang="en-GB" sz="1400" dirty="0" err="1"/>
              <a:t>laborator</a:t>
            </a:r>
            <a:r>
              <a:rPr lang="en-GB" sz="1400" dirty="0"/>
              <a:t> la </a:t>
            </a:r>
            <a:r>
              <a:rPr lang="en-GB" sz="1400" dirty="0" err="1"/>
              <a:t>diagnosticarea</a:t>
            </a:r>
            <a:r>
              <a:rPr lang="en-GB" sz="1400" dirty="0"/>
              <a:t> la </a:t>
            </a:r>
            <a:r>
              <a:rPr lang="en-GB" sz="1400" dirty="0" err="1"/>
              <a:t>punctul</a:t>
            </a:r>
            <a:r>
              <a:rPr lang="en-GB" sz="1400" dirty="0"/>
              <a:t> de </a:t>
            </a:r>
            <a:r>
              <a:rPr lang="en-GB" sz="1400" dirty="0" err="1"/>
              <a:t>sprijin</a:t>
            </a:r>
            <a:r>
              <a:rPr lang="en-GB" sz="1400" dirty="0"/>
              <a:t> (Point of Care) </a:t>
            </a:r>
            <a:r>
              <a:rPr lang="en-GB" sz="1400" dirty="0" err="1"/>
              <a:t>prin</a:t>
            </a:r>
            <a:r>
              <a:rPr lang="en-GB" sz="1400" dirty="0"/>
              <a:t> </a:t>
            </a:r>
            <a:r>
              <a:rPr lang="en-GB" sz="1400" dirty="0" err="1"/>
              <a:t>cresterea</a:t>
            </a:r>
            <a:r>
              <a:rPr lang="en-GB" sz="1400" dirty="0"/>
              <a:t> </a:t>
            </a:r>
            <a:r>
              <a:rPr lang="en-GB" sz="1400" dirty="0" err="1"/>
              <a:t>capabilitatilor</a:t>
            </a:r>
            <a:r>
              <a:rPr lang="en-GB" sz="1400" dirty="0"/>
              <a:t> de </a:t>
            </a:r>
            <a:r>
              <a:rPr lang="en-GB" sz="1400" dirty="0" err="1"/>
              <a:t>diagnosticare</a:t>
            </a:r>
            <a:r>
              <a:rPr lang="en-GB" sz="1400" dirty="0"/>
              <a:t>.</a:t>
            </a:r>
          </a:p>
          <a:p>
            <a:pPr algn="just"/>
            <a:r>
              <a:rPr lang="en-GB" sz="1400" dirty="0" err="1"/>
              <a:t>Îmbunătățirea</a:t>
            </a:r>
            <a:r>
              <a:rPr lang="en-GB" sz="1400" dirty="0"/>
              <a:t> </a:t>
            </a:r>
            <a:r>
              <a:rPr lang="en-GB" sz="1400" dirty="0" err="1"/>
              <a:t>cooperării</a:t>
            </a:r>
            <a:r>
              <a:rPr lang="en-GB" sz="1400" dirty="0"/>
              <a:t> </a:t>
            </a:r>
            <a:r>
              <a:rPr lang="en-GB" sz="1400" dirty="0" err="1"/>
              <a:t>între</a:t>
            </a:r>
            <a:r>
              <a:rPr lang="en-GB" sz="1400" dirty="0"/>
              <a:t> </a:t>
            </a:r>
            <a:r>
              <a:rPr lang="en-GB" sz="1400" dirty="0" err="1"/>
              <a:t>și</a:t>
            </a:r>
            <a:r>
              <a:rPr lang="en-GB" sz="1400" dirty="0"/>
              <a:t> </a:t>
            </a:r>
            <a:r>
              <a:rPr lang="en-GB" sz="1400" dirty="0" err="1"/>
              <a:t>în</a:t>
            </a:r>
            <a:r>
              <a:rPr lang="en-GB" sz="1400" dirty="0"/>
              <a:t> </a:t>
            </a:r>
            <a:r>
              <a:rPr lang="en-GB" sz="1400" dirty="0" err="1"/>
              <a:t>interiorul</a:t>
            </a:r>
            <a:r>
              <a:rPr lang="en-GB" sz="1400" dirty="0"/>
              <a:t> </a:t>
            </a:r>
            <a:r>
              <a:rPr lang="en-GB" sz="1400" dirty="0" err="1"/>
              <a:t>statelor</a:t>
            </a:r>
            <a:r>
              <a:rPr lang="en-GB" sz="1400" dirty="0"/>
              <a:t> </a:t>
            </a:r>
            <a:r>
              <a:rPr lang="en-GB" sz="1400" dirty="0" err="1"/>
              <a:t>membre</a:t>
            </a:r>
            <a:r>
              <a:rPr lang="en-GB" sz="1400" dirty="0"/>
              <a:t> ale UE </a:t>
            </a:r>
            <a:r>
              <a:rPr lang="en-GB" sz="1400" dirty="0" err="1"/>
              <a:t>și</a:t>
            </a:r>
            <a:r>
              <a:rPr lang="en-GB" sz="1400" dirty="0"/>
              <a:t> </a:t>
            </a:r>
            <a:r>
              <a:rPr lang="en-GB" sz="1400" dirty="0" err="1"/>
              <a:t>țările</a:t>
            </a:r>
            <a:r>
              <a:rPr lang="en-GB" sz="1400" dirty="0"/>
              <a:t> </a:t>
            </a:r>
            <a:r>
              <a:rPr lang="en-GB" sz="1400" dirty="0" err="1"/>
              <a:t>terțe</a:t>
            </a:r>
            <a:r>
              <a:rPr lang="en-GB" sz="1400" dirty="0"/>
              <a:t> </a:t>
            </a:r>
            <a:r>
              <a:rPr lang="en-GB" sz="1400" dirty="0" err="1"/>
              <a:t>vecine</a:t>
            </a:r>
            <a:r>
              <a:rPr lang="en-GB" sz="1400" dirty="0"/>
              <a:t>.</a:t>
            </a:r>
          </a:p>
          <a:p>
            <a:pPr algn="just"/>
            <a:r>
              <a:rPr lang="en-GB" sz="1400" dirty="0" err="1"/>
              <a:t>Asigurarea</a:t>
            </a:r>
            <a:r>
              <a:rPr lang="en-GB" sz="1400" dirty="0"/>
              <a:t> </a:t>
            </a:r>
            <a:r>
              <a:rPr lang="en-GB" sz="1400" dirty="0" err="1"/>
              <a:t>sustenabilitatii</a:t>
            </a:r>
            <a:r>
              <a:rPr lang="en-GB" sz="1400" dirty="0"/>
              <a:t> </a:t>
            </a:r>
            <a:r>
              <a:rPr lang="en-GB" sz="1400" dirty="0" err="1"/>
              <a:t>și</a:t>
            </a:r>
            <a:r>
              <a:rPr lang="en-GB" sz="1400" dirty="0"/>
              <a:t> </a:t>
            </a:r>
            <a:r>
              <a:rPr lang="en-GB" sz="1400" dirty="0" err="1"/>
              <a:t>adoptarea</a:t>
            </a:r>
            <a:r>
              <a:rPr lang="en-GB" sz="1400" dirty="0"/>
              <a:t> pe </a:t>
            </a:r>
            <a:r>
              <a:rPr lang="en-GB" sz="1400" dirty="0" err="1"/>
              <a:t>scara</a:t>
            </a:r>
            <a:r>
              <a:rPr lang="en-GB" sz="1400" dirty="0"/>
              <a:t> </a:t>
            </a:r>
            <a:r>
              <a:rPr lang="en-GB" sz="1400" dirty="0" err="1"/>
              <a:t>larga</a:t>
            </a:r>
            <a:r>
              <a:rPr lang="en-GB" sz="1400" dirty="0"/>
              <a:t> </a:t>
            </a:r>
            <a:r>
              <a:rPr lang="en-GB" sz="1400" dirty="0" err="1"/>
              <a:t>intr</a:t>
            </a:r>
            <a:r>
              <a:rPr lang="en-GB" sz="1400" dirty="0"/>
              <a:t>-un </a:t>
            </a:r>
            <a:r>
              <a:rPr lang="en-GB" sz="1400" dirty="0" err="1"/>
              <a:t>orizont</a:t>
            </a:r>
            <a:r>
              <a:rPr lang="en-GB" sz="1400" dirty="0"/>
              <a:t> </a:t>
            </a:r>
            <a:r>
              <a:rPr lang="en-GB" sz="1400" dirty="0" err="1"/>
              <a:t>mediu</a:t>
            </a:r>
            <a:r>
              <a:rPr lang="en-GB" sz="1400" dirty="0"/>
              <a:t> de </a:t>
            </a:r>
            <a:r>
              <a:rPr lang="en-GB" sz="1400" dirty="0" err="1"/>
              <a:t>timp</a:t>
            </a:r>
            <a:r>
              <a:rPr lang="en-GB" sz="1400" dirty="0"/>
              <a:t> a </a:t>
            </a:r>
            <a:r>
              <a:rPr lang="en-GB" sz="1400" dirty="0" err="1"/>
              <a:t>soluției</a:t>
            </a:r>
            <a:r>
              <a:rPr lang="en-GB" sz="1400" dirty="0"/>
              <a:t> </a:t>
            </a:r>
            <a:r>
              <a:rPr lang="en-GB" sz="1400" dirty="0" err="1"/>
              <a:t>propuse</a:t>
            </a:r>
            <a:r>
              <a:rPr lang="en-GB" sz="1400" dirty="0"/>
              <a:t>.</a:t>
            </a:r>
          </a:p>
        </p:txBody>
      </p:sp>
      <p:pic>
        <p:nvPicPr>
          <p:cNvPr id="6" name="Picture 5" descr="Logo, company name&#10;&#10;Description automatically generated">
            <a:extLst>
              <a:ext uri="{FF2B5EF4-FFF2-40B4-BE49-F238E27FC236}">
                <a16:creationId xmlns:a16="http://schemas.microsoft.com/office/drawing/2014/main" xmlns="" id="{E62FFD54-C92D-1246-8A86-ED92E8ED20A3}"/>
              </a:ext>
            </a:extLst>
          </p:cNvPr>
          <p:cNvPicPr>
            <a:picLocks noChangeAspect="1"/>
          </p:cNvPicPr>
          <p:nvPr/>
        </p:nvPicPr>
        <p:blipFill>
          <a:blip r:embed="rId2"/>
          <a:stretch>
            <a:fillRect/>
          </a:stretch>
        </p:blipFill>
        <p:spPr>
          <a:xfrm>
            <a:off x="7497333" y="2317531"/>
            <a:ext cx="4437340" cy="3137338"/>
          </a:xfrm>
          <a:prstGeom prst="rect">
            <a:avLst/>
          </a:prstGeom>
        </p:spPr>
      </p:pic>
    </p:spTree>
    <p:extLst>
      <p:ext uri="{BB962C8B-B14F-4D97-AF65-F5344CB8AC3E}">
        <p14:creationId xmlns:p14="http://schemas.microsoft.com/office/powerpoint/2010/main" val="343737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21E752-1E53-014B-A3D4-0034762A2E63}"/>
              </a:ext>
            </a:extLst>
          </p:cNvPr>
          <p:cNvSpPr>
            <a:spLocks noGrp="1"/>
          </p:cNvSpPr>
          <p:nvPr>
            <p:ph type="title"/>
          </p:nvPr>
        </p:nvSpPr>
        <p:spPr/>
        <p:txBody>
          <a:bodyPr/>
          <a:lstStyle/>
          <a:p>
            <a:r>
              <a:rPr lang="en-US" dirty="0" err="1"/>
              <a:t>Rezultate</a:t>
            </a:r>
            <a:endParaRPr lang="en-US" dirty="0"/>
          </a:p>
        </p:txBody>
      </p:sp>
      <p:sp>
        <p:nvSpPr>
          <p:cNvPr id="3" name="Content Placeholder 2">
            <a:extLst>
              <a:ext uri="{FF2B5EF4-FFF2-40B4-BE49-F238E27FC236}">
                <a16:creationId xmlns:a16="http://schemas.microsoft.com/office/drawing/2014/main" xmlns="" id="{1D94DE37-3702-C946-9E47-1641A42C69DF}"/>
              </a:ext>
            </a:extLst>
          </p:cNvPr>
          <p:cNvSpPr>
            <a:spLocks noGrp="1"/>
          </p:cNvSpPr>
          <p:nvPr>
            <p:ph sz="quarter" idx="10"/>
          </p:nvPr>
        </p:nvSpPr>
        <p:spPr>
          <a:xfrm>
            <a:off x="3846785" y="2354317"/>
            <a:ext cx="8192815" cy="3980902"/>
          </a:xfrm>
        </p:spPr>
        <p:txBody>
          <a:bodyPr>
            <a:noAutofit/>
          </a:bodyPr>
          <a:lstStyle/>
          <a:p>
            <a:pPr algn="just"/>
            <a:r>
              <a:rPr lang="en-US" sz="1600" dirty="0" err="1"/>
              <a:t>Instrumente</a:t>
            </a:r>
            <a:r>
              <a:rPr lang="en-US" sz="1600" dirty="0"/>
              <a:t> </a:t>
            </a:r>
            <a:r>
              <a:rPr lang="en-US" sz="1600" dirty="0" err="1"/>
              <a:t>pentru</a:t>
            </a:r>
            <a:r>
              <a:rPr lang="en-US" sz="1600" dirty="0"/>
              <a:t> </a:t>
            </a:r>
            <a:r>
              <a:rPr lang="en-US" sz="1600" b="1" dirty="0" err="1"/>
              <a:t>modelarea</a:t>
            </a:r>
            <a:r>
              <a:rPr lang="en-US" sz="1600" b="1" dirty="0"/>
              <a:t> </a:t>
            </a:r>
            <a:r>
              <a:rPr lang="en-US" sz="1600" b="1" dirty="0" err="1"/>
              <a:t>predictivă</a:t>
            </a:r>
            <a:r>
              <a:rPr lang="en-US" sz="1600" b="1" dirty="0"/>
              <a:t> a </a:t>
            </a:r>
            <a:r>
              <a:rPr lang="en-US" sz="1600" b="1" dirty="0" err="1"/>
              <a:t>focarelor</a:t>
            </a:r>
            <a:r>
              <a:rPr lang="en-US" sz="1600" b="1" dirty="0"/>
              <a:t> </a:t>
            </a:r>
            <a:r>
              <a:rPr lang="en-US" sz="1600" dirty="0"/>
              <a:t>de </a:t>
            </a:r>
            <a:r>
              <a:rPr lang="en-US" sz="1600" dirty="0" err="1"/>
              <a:t>pandemie</a:t>
            </a:r>
            <a:r>
              <a:rPr lang="en-US" sz="1600" dirty="0"/>
              <a:t>, </a:t>
            </a:r>
            <a:r>
              <a:rPr lang="en-US" sz="1600" dirty="0" err="1"/>
              <a:t>evoluție</a:t>
            </a:r>
            <a:r>
              <a:rPr lang="en-US" sz="1600" dirty="0"/>
              <a:t> </a:t>
            </a:r>
            <a:r>
              <a:rPr lang="en-US" sz="1600" dirty="0" err="1"/>
              <a:t>și</a:t>
            </a:r>
            <a:r>
              <a:rPr lang="en-US" sz="1600" dirty="0"/>
              <a:t> impact, complete cu </a:t>
            </a:r>
            <a:r>
              <a:rPr lang="en-US" sz="1600" dirty="0" err="1"/>
              <a:t>funcționalități</a:t>
            </a:r>
            <a:r>
              <a:rPr lang="en-US" sz="1600" dirty="0"/>
              <a:t> de </a:t>
            </a:r>
            <a:r>
              <a:rPr lang="en-US" sz="1600" dirty="0" err="1"/>
              <a:t>avertizare</a:t>
            </a:r>
            <a:r>
              <a:rPr lang="en-US" sz="1600" dirty="0"/>
              <a:t> </a:t>
            </a:r>
            <a:r>
              <a:rPr lang="en-US" sz="1600" dirty="0" err="1"/>
              <a:t>timpurie</a:t>
            </a:r>
            <a:r>
              <a:rPr lang="en-US" sz="1600" dirty="0"/>
              <a:t> </a:t>
            </a:r>
            <a:r>
              <a:rPr lang="en-US" sz="1600" dirty="0" err="1"/>
              <a:t>și</a:t>
            </a:r>
            <a:r>
              <a:rPr lang="en-US" sz="1600" dirty="0"/>
              <a:t> </a:t>
            </a:r>
            <a:r>
              <a:rPr lang="en-US" sz="1600" dirty="0" err="1"/>
              <a:t>sprijin</a:t>
            </a:r>
            <a:r>
              <a:rPr lang="en-US" sz="1600" dirty="0"/>
              <a:t> in </a:t>
            </a:r>
            <a:r>
              <a:rPr lang="en-US" sz="1600" dirty="0" err="1"/>
              <a:t>luarea</a:t>
            </a:r>
            <a:r>
              <a:rPr lang="en-US" sz="1600" dirty="0"/>
              <a:t> </a:t>
            </a:r>
            <a:r>
              <a:rPr lang="en-US" sz="1600" dirty="0" err="1"/>
              <a:t>deciziilor</a:t>
            </a:r>
            <a:r>
              <a:rPr lang="en-US" sz="1600" dirty="0"/>
              <a:t> </a:t>
            </a:r>
            <a:r>
              <a:rPr lang="en-US" sz="1600" dirty="0" err="1"/>
              <a:t>privind</a:t>
            </a:r>
            <a:r>
              <a:rPr lang="en-US" sz="1600" dirty="0"/>
              <a:t> </a:t>
            </a:r>
            <a:r>
              <a:rPr lang="en-US" sz="1600" dirty="0" err="1"/>
              <a:t>implementarea</a:t>
            </a:r>
            <a:r>
              <a:rPr lang="en-US" sz="1600" dirty="0"/>
              <a:t> </a:t>
            </a:r>
            <a:r>
              <a:rPr lang="en-US" sz="1600" dirty="0" err="1"/>
              <a:t>strategiilor</a:t>
            </a:r>
            <a:r>
              <a:rPr lang="en-US" sz="1600" dirty="0"/>
              <a:t> de </a:t>
            </a:r>
            <a:r>
              <a:rPr lang="en-US" sz="1600" dirty="0" err="1"/>
              <a:t>atenuare</a:t>
            </a:r>
            <a:r>
              <a:rPr lang="en-US" sz="1600" dirty="0"/>
              <a:t>.</a:t>
            </a:r>
          </a:p>
          <a:p>
            <a:pPr algn="just"/>
            <a:r>
              <a:rPr lang="en-US" sz="1600" dirty="0"/>
              <a:t>Un instrument de </a:t>
            </a:r>
            <a:r>
              <a:rPr lang="en-US" sz="1600" b="1" dirty="0" err="1"/>
              <a:t>simulare</a:t>
            </a:r>
            <a:r>
              <a:rPr lang="en-US" sz="1600" b="1" dirty="0"/>
              <a:t> a </a:t>
            </a:r>
            <a:r>
              <a:rPr lang="en-US" sz="1600" b="1" dirty="0" err="1"/>
              <a:t>crizei</a:t>
            </a:r>
            <a:r>
              <a:rPr lang="en-US" sz="1600" dirty="0"/>
              <a:t>, care </a:t>
            </a:r>
            <a:r>
              <a:rPr lang="en-US" sz="1600" dirty="0" err="1"/>
              <a:t>definește</a:t>
            </a:r>
            <a:r>
              <a:rPr lang="en-US" sz="1600" dirty="0"/>
              <a:t> </a:t>
            </a:r>
            <a:r>
              <a:rPr lang="en-US" sz="1600" dirty="0" err="1"/>
              <a:t>rolurile</a:t>
            </a:r>
            <a:r>
              <a:rPr lang="en-US" sz="1600" dirty="0"/>
              <a:t> </a:t>
            </a:r>
            <a:r>
              <a:rPr lang="en-US" sz="1600" dirty="0" err="1"/>
              <a:t>și</a:t>
            </a:r>
            <a:r>
              <a:rPr lang="en-US" sz="1600" dirty="0"/>
              <a:t> </a:t>
            </a:r>
            <a:r>
              <a:rPr lang="en-US" sz="1600" dirty="0" err="1"/>
              <a:t>responsabilitățile</a:t>
            </a:r>
            <a:r>
              <a:rPr lang="en-US" sz="1600" dirty="0"/>
              <a:t> </a:t>
            </a:r>
            <a:r>
              <a:rPr lang="en-US" sz="1600" dirty="0" err="1"/>
              <a:t>actorilor</a:t>
            </a:r>
            <a:r>
              <a:rPr lang="en-US" sz="1600" dirty="0"/>
              <a:t> </a:t>
            </a:r>
            <a:r>
              <a:rPr lang="en-US" sz="1600" dirty="0" err="1"/>
              <a:t>cheie</a:t>
            </a:r>
            <a:r>
              <a:rPr lang="en-US" sz="1600" dirty="0"/>
              <a:t> </a:t>
            </a:r>
            <a:r>
              <a:rPr lang="en-US" sz="1600" dirty="0" err="1"/>
              <a:t>și</a:t>
            </a:r>
            <a:r>
              <a:rPr lang="en-US" sz="1600" dirty="0"/>
              <a:t> </a:t>
            </a:r>
            <a:r>
              <a:rPr lang="en-US" sz="1600" dirty="0" err="1"/>
              <a:t>implementează</a:t>
            </a:r>
            <a:r>
              <a:rPr lang="en-US" sz="1600" dirty="0"/>
              <a:t> </a:t>
            </a:r>
            <a:r>
              <a:rPr lang="en-US" sz="1600" dirty="0" err="1"/>
              <a:t>diferite</a:t>
            </a:r>
            <a:r>
              <a:rPr lang="en-US" sz="1600" dirty="0"/>
              <a:t> </a:t>
            </a:r>
            <a:r>
              <a:rPr lang="en-US" sz="1600" dirty="0" err="1"/>
              <a:t>scenarii</a:t>
            </a:r>
            <a:r>
              <a:rPr lang="en-US" sz="1600" dirty="0"/>
              <a:t> de </a:t>
            </a:r>
            <a:r>
              <a:rPr lang="en-US" sz="1600" dirty="0" err="1"/>
              <a:t>pregatire</a:t>
            </a:r>
            <a:endParaRPr lang="en-US" sz="1600" dirty="0"/>
          </a:p>
          <a:p>
            <a:pPr algn="just"/>
            <a:r>
              <a:rPr lang="en-US" sz="1600" dirty="0"/>
              <a:t>O </a:t>
            </a:r>
            <a:r>
              <a:rPr lang="en-US" sz="1600" b="1" dirty="0" err="1"/>
              <a:t>platformă</a:t>
            </a:r>
            <a:r>
              <a:rPr lang="en-US" sz="1600" b="1" dirty="0"/>
              <a:t> </a:t>
            </a:r>
            <a:r>
              <a:rPr lang="en-US" sz="1600" b="1" dirty="0" err="1"/>
              <a:t>comună</a:t>
            </a:r>
            <a:r>
              <a:rPr lang="en-US" sz="1600" b="1" dirty="0"/>
              <a:t> de imagine de </a:t>
            </a:r>
            <a:r>
              <a:rPr lang="en-US" sz="1600" b="1" dirty="0" err="1"/>
              <a:t>ansamblu</a:t>
            </a:r>
            <a:r>
              <a:rPr lang="en-US" sz="1600" b="1" dirty="0"/>
              <a:t> </a:t>
            </a:r>
            <a:r>
              <a:rPr lang="en-US" sz="1600" b="1" dirty="0" err="1"/>
              <a:t>operațională</a:t>
            </a:r>
            <a:r>
              <a:rPr lang="en-US" sz="1600" b="1" dirty="0"/>
              <a:t> </a:t>
            </a:r>
            <a:r>
              <a:rPr lang="en-US" sz="1600" dirty="0"/>
              <a:t>(COP), ca </a:t>
            </a:r>
            <a:r>
              <a:rPr lang="en-US" sz="1600" dirty="0" err="1"/>
              <a:t>interfață</a:t>
            </a:r>
            <a:r>
              <a:rPr lang="en-US" sz="1600" dirty="0"/>
              <a:t> </a:t>
            </a:r>
            <a:r>
              <a:rPr lang="en-US" sz="1600" dirty="0" err="1"/>
              <a:t>principală</a:t>
            </a:r>
            <a:r>
              <a:rPr lang="en-US" sz="1600" dirty="0"/>
              <a:t> </a:t>
            </a:r>
            <a:r>
              <a:rPr lang="en-US" sz="1600" dirty="0" err="1"/>
              <a:t>pentru</a:t>
            </a:r>
            <a:r>
              <a:rPr lang="en-US" sz="1600" dirty="0"/>
              <a:t> </a:t>
            </a:r>
            <a:r>
              <a:rPr lang="en-US" sz="1600" dirty="0" err="1"/>
              <a:t>evaluarea</a:t>
            </a:r>
            <a:r>
              <a:rPr lang="en-US" sz="1600" dirty="0"/>
              <a:t> </a:t>
            </a:r>
            <a:r>
              <a:rPr lang="en-US" sz="1600" dirty="0" err="1"/>
              <a:t>situației</a:t>
            </a:r>
            <a:r>
              <a:rPr lang="en-US" sz="1600" dirty="0"/>
              <a:t> </a:t>
            </a:r>
            <a:r>
              <a:rPr lang="en-US" sz="1600" dirty="0" err="1"/>
              <a:t>și</a:t>
            </a:r>
            <a:r>
              <a:rPr lang="en-US" sz="1600" dirty="0"/>
              <a:t> </a:t>
            </a:r>
            <a:r>
              <a:rPr lang="en-US" sz="1600" dirty="0" err="1"/>
              <a:t>răspunsul</a:t>
            </a:r>
            <a:r>
              <a:rPr lang="en-US" sz="1600" dirty="0"/>
              <a:t> </a:t>
            </a:r>
            <a:r>
              <a:rPr lang="en-US" sz="1600" dirty="0" err="1"/>
              <a:t>coordonat</a:t>
            </a:r>
            <a:r>
              <a:rPr lang="en-US" sz="1600" dirty="0"/>
              <a:t> al </a:t>
            </a:r>
            <a:r>
              <a:rPr lang="en-US" sz="1600" dirty="0" err="1"/>
              <a:t>actorilor</a:t>
            </a:r>
            <a:r>
              <a:rPr lang="en-US" sz="1600" dirty="0"/>
              <a:t> </a:t>
            </a:r>
            <a:r>
              <a:rPr lang="en-US" sz="1600" dirty="0" err="1"/>
              <a:t>implicați</a:t>
            </a:r>
            <a:r>
              <a:rPr lang="en-US" sz="1600" dirty="0"/>
              <a:t>.</a:t>
            </a:r>
          </a:p>
          <a:p>
            <a:pPr algn="just"/>
            <a:r>
              <a:rPr lang="en-US" sz="1600" dirty="0" err="1"/>
              <a:t>Aplicarea</a:t>
            </a:r>
            <a:r>
              <a:rPr lang="en-US" sz="1600" dirty="0"/>
              <a:t> </a:t>
            </a:r>
            <a:r>
              <a:rPr lang="en-US" sz="1600" b="1" dirty="0" err="1"/>
              <a:t>testelor</a:t>
            </a:r>
            <a:r>
              <a:rPr lang="en-US" sz="1600" b="1" dirty="0"/>
              <a:t> Point of Care </a:t>
            </a:r>
            <a:r>
              <a:rPr lang="en-US" sz="1600" dirty="0"/>
              <a:t>(</a:t>
            </a:r>
            <a:r>
              <a:rPr lang="en-US" sz="1600" dirty="0" err="1"/>
              <a:t>punct</a:t>
            </a:r>
            <a:r>
              <a:rPr lang="en-US" sz="1600" dirty="0"/>
              <a:t> de </a:t>
            </a:r>
            <a:r>
              <a:rPr lang="en-US" sz="1600" dirty="0" err="1"/>
              <a:t>sprijin</a:t>
            </a:r>
            <a:r>
              <a:rPr lang="en-US" sz="1600" dirty="0"/>
              <a:t>) (POCT) </a:t>
            </a:r>
            <a:r>
              <a:rPr lang="en-US" sz="1600" dirty="0" err="1"/>
              <a:t>și</a:t>
            </a:r>
            <a:r>
              <a:rPr lang="en-US" sz="1600" dirty="0"/>
              <a:t> a </a:t>
            </a:r>
            <a:r>
              <a:rPr lang="en-US" sz="1600" dirty="0" err="1"/>
              <a:t>dispozitivelor</a:t>
            </a:r>
            <a:r>
              <a:rPr lang="en-US" sz="1600" dirty="0"/>
              <a:t> </a:t>
            </a:r>
            <a:r>
              <a:rPr lang="en-US" sz="1600" dirty="0" err="1"/>
              <a:t>inteligente</a:t>
            </a:r>
            <a:r>
              <a:rPr lang="en-US" sz="1600" dirty="0"/>
              <a:t> </a:t>
            </a:r>
            <a:r>
              <a:rPr lang="en-US" sz="1600" dirty="0" err="1"/>
              <a:t>portabile</a:t>
            </a:r>
            <a:r>
              <a:rPr lang="en-US" sz="1600" dirty="0"/>
              <a:t> </a:t>
            </a:r>
            <a:r>
              <a:rPr lang="en-US" sz="1600" dirty="0" err="1"/>
              <a:t>pentru</a:t>
            </a:r>
            <a:r>
              <a:rPr lang="en-US" sz="1600" dirty="0"/>
              <a:t> screening </a:t>
            </a:r>
            <a:r>
              <a:rPr lang="en-US" sz="1600" dirty="0" err="1"/>
              <a:t>și</a:t>
            </a:r>
            <a:r>
              <a:rPr lang="en-US" sz="1600" dirty="0"/>
              <a:t> </a:t>
            </a:r>
            <a:r>
              <a:rPr lang="en-US" sz="1600" dirty="0" err="1"/>
              <a:t>monitorizare</a:t>
            </a:r>
            <a:r>
              <a:rPr lang="en-US" sz="1600" dirty="0"/>
              <a:t> de prima </a:t>
            </a:r>
            <a:r>
              <a:rPr lang="en-US" sz="1600" dirty="0" err="1"/>
              <a:t>linie</a:t>
            </a:r>
            <a:r>
              <a:rPr lang="en-US" sz="1600" dirty="0"/>
              <a:t>.</a:t>
            </a:r>
          </a:p>
          <a:p>
            <a:pPr algn="just"/>
            <a:r>
              <a:rPr lang="en-US" sz="1600" b="1" dirty="0" err="1"/>
              <a:t>Analiza</a:t>
            </a:r>
            <a:r>
              <a:rPr lang="en-US" sz="1600" b="1" dirty="0"/>
              <a:t> </a:t>
            </a:r>
            <a:r>
              <a:rPr lang="en-US" sz="1600" b="1" dirty="0" err="1"/>
              <a:t>în</a:t>
            </a:r>
            <a:r>
              <a:rPr lang="en-US" sz="1600" b="1" dirty="0"/>
              <a:t> </a:t>
            </a:r>
            <a:r>
              <a:rPr lang="en-US" sz="1600" b="1" dirty="0" err="1"/>
              <a:t>timp</a:t>
            </a:r>
            <a:r>
              <a:rPr lang="en-US" sz="1600" b="1" dirty="0"/>
              <a:t> real a site-</a:t>
            </a:r>
            <a:r>
              <a:rPr lang="en-US" sz="1600" b="1" dirty="0" err="1"/>
              <a:t>urilor</a:t>
            </a:r>
            <a:r>
              <a:rPr lang="en-US" sz="1600" b="1" dirty="0"/>
              <a:t> web </a:t>
            </a:r>
            <a:r>
              <a:rPr lang="en-US" sz="1600" b="1" dirty="0" err="1"/>
              <a:t>și</a:t>
            </a:r>
            <a:r>
              <a:rPr lang="en-US" sz="1600" b="1" dirty="0"/>
              <a:t> </a:t>
            </a:r>
            <a:r>
              <a:rPr lang="en-US" sz="1600" b="1" dirty="0" err="1"/>
              <a:t>rețelelor</a:t>
            </a:r>
            <a:r>
              <a:rPr lang="en-US" sz="1600" b="1" dirty="0"/>
              <a:t> </a:t>
            </a:r>
            <a:r>
              <a:rPr lang="en-US" sz="1600" b="1" dirty="0" err="1"/>
              <a:t>sociale</a:t>
            </a:r>
            <a:r>
              <a:rPr lang="en-US" sz="1600" b="1" dirty="0"/>
              <a:t> </a:t>
            </a:r>
            <a:r>
              <a:rPr lang="en-US" sz="1600" dirty="0"/>
              <a:t>in </a:t>
            </a:r>
            <a:r>
              <a:rPr lang="en-US" sz="1600" dirty="0" err="1"/>
              <a:t>vederea</a:t>
            </a:r>
            <a:r>
              <a:rPr lang="en-US" sz="1600" dirty="0"/>
              <a:t> </a:t>
            </a:r>
            <a:r>
              <a:rPr lang="en-US" sz="1600" dirty="0" err="1"/>
              <a:t>captarii</a:t>
            </a:r>
            <a:r>
              <a:rPr lang="en-US" sz="1600" dirty="0"/>
              <a:t> </a:t>
            </a:r>
            <a:r>
              <a:rPr lang="en-US" sz="1600" dirty="0" err="1"/>
              <a:t>sentimentelor</a:t>
            </a:r>
            <a:r>
              <a:rPr lang="en-US" sz="1600" dirty="0"/>
              <a:t> </a:t>
            </a:r>
            <a:r>
              <a:rPr lang="en-US" sz="1600" dirty="0" err="1"/>
              <a:t>și</a:t>
            </a:r>
            <a:r>
              <a:rPr lang="en-US" sz="1600" dirty="0"/>
              <a:t> </a:t>
            </a:r>
            <a:r>
              <a:rPr lang="en-US" sz="1600" dirty="0" err="1"/>
              <a:t>reacțiilor</a:t>
            </a:r>
            <a:r>
              <a:rPr lang="en-US" sz="1600" dirty="0"/>
              <a:t> </a:t>
            </a:r>
            <a:r>
              <a:rPr lang="en-US" sz="1600" dirty="0" err="1"/>
              <a:t>societale</a:t>
            </a:r>
            <a:r>
              <a:rPr lang="en-US" sz="1600" dirty="0"/>
              <a:t>, </a:t>
            </a:r>
            <a:r>
              <a:rPr lang="en-US" sz="1600" dirty="0" err="1"/>
              <a:t>creșterii</a:t>
            </a:r>
            <a:r>
              <a:rPr lang="en-US" sz="1600" dirty="0"/>
              <a:t> </a:t>
            </a:r>
            <a:r>
              <a:rPr lang="en-US" sz="1600" dirty="0" err="1"/>
              <a:t>gradului</a:t>
            </a:r>
            <a:r>
              <a:rPr lang="en-US" sz="1600" dirty="0"/>
              <a:t> de </a:t>
            </a:r>
            <a:r>
              <a:rPr lang="en-US" sz="1600" dirty="0" err="1"/>
              <a:t>conștientizare</a:t>
            </a:r>
            <a:r>
              <a:rPr lang="en-US" sz="1600" dirty="0"/>
              <a:t> </a:t>
            </a:r>
            <a:r>
              <a:rPr lang="en-US" sz="1600" dirty="0" err="1"/>
              <a:t>și</a:t>
            </a:r>
            <a:r>
              <a:rPr lang="en-US" sz="1600" dirty="0"/>
              <a:t> a </a:t>
            </a:r>
            <a:r>
              <a:rPr lang="en-US" sz="1600" dirty="0" err="1"/>
              <a:t>încrederii</a:t>
            </a:r>
            <a:r>
              <a:rPr lang="en-US" sz="1600" dirty="0"/>
              <a:t> </a:t>
            </a:r>
            <a:r>
              <a:rPr lang="en-US" sz="1600" dirty="0" err="1"/>
              <a:t>publice</a:t>
            </a:r>
            <a:r>
              <a:rPr lang="en-US" sz="1600" dirty="0"/>
              <a:t> </a:t>
            </a:r>
            <a:r>
              <a:rPr lang="en-US" sz="1600" dirty="0" err="1"/>
              <a:t>în</a:t>
            </a:r>
            <a:r>
              <a:rPr lang="en-US" sz="1600" dirty="0"/>
              <a:t> </a:t>
            </a:r>
            <a:r>
              <a:rPr lang="en-US" sz="1600" dirty="0" err="1"/>
              <a:t>instituțiile</a:t>
            </a:r>
            <a:r>
              <a:rPr lang="en-US" sz="1600" dirty="0"/>
              <a:t> de </a:t>
            </a:r>
            <a:r>
              <a:rPr lang="en-US" sz="1600" dirty="0" err="1"/>
              <a:t>sănătate</a:t>
            </a:r>
            <a:r>
              <a:rPr lang="en-US" sz="1600" dirty="0"/>
              <a:t> </a:t>
            </a:r>
            <a:r>
              <a:rPr lang="en-US" sz="1600" dirty="0" err="1"/>
              <a:t>publică</a:t>
            </a:r>
            <a:r>
              <a:rPr lang="en-US" sz="1600" dirty="0"/>
              <a:t> </a:t>
            </a:r>
            <a:r>
              <a:rPr lang="en-US" sz="1600" dirty="0" err="1"/>
              <a:t>și</a:t>
            </a:r>
            <a:r>
              <a:rPr lang="en-US" sz="1600" dirty="0"/>
              <a:t> </a:t>
            </a:r>
            <a:r>
              <a:rPr lang="en-US" sz="1600" dirty="0" err="1"/>
              <a:t>autoritățile</a:t>
            </a:r>
            <a:r>
              <a:rPr lang="en-US" sz="1600" dirty="0"/>
              <a:t> </a:t>
            </a:r>
            <a:r>
              <a:rPr lang="en-US" sz="1600" dirty="0" err="1"/>
              <a:t>guvernamentale</a:t>
            </a:r>
            <a:r>
              <a:rPr lang="en-US" sz="1600" dirty="0"/>
              <a:t>.</a:t>
            </a:r>
          </a:p>
          <a:p>
            <a:pPr algn="just"/>
            <a:r>
              <a:rPr lang="en-US" sz="1600" dirty="0"/>
              <a:t>Un </a:t>
            </a:r>
            <a:r>
              <a:rPr lang="en-US" sz="1600" b="1" dirty="0"/>
              <a:t>set </a:t>
            </a:r>
            <a:r>
              <a:rPr lang="en-US" sz="1600" b="1" dirty="0" err="1"/>
              <a:t>clar</a:t>
            </a:r>
            <a:r>
              <a:rPr lang="en-US" sz="1600" b="1" dirty="0"/>
              <a:t> de </a:t>
            </a:r>
            <a:r>
              <a:rPr lang="en-US" sz="1600" b="1" dirty="0" err="1"/>
              <a:t>indrumari</a:t>
            </a:r>
            <a:r>
              <a:rPr lang="en-US" sz="1600" b="1" dirty="0"/>
              <a:t> </a:t>
            </a:r>
            <a:r>
              <a:rPr lang="en-US" sz="1600" dirty="0" err="1"/>
              <a:t>privind</a:t>
            </a:r>
            <a:r>
              <a:rPr lang="en-US" sz="1600" dirty="0"/>
              <a:t> </a:t>
            </a:r>
            <a:r>
              <a:rPr lang="en-US" sz="1600" dirty="0" err="1"/>
              <a:t>implementarea</a:t>
            </a:r>
            <a:r>
              <a:rPr lang="en-US" sz="1600" dirty="0"/>
              <a:t> </a:t>
            </a:r>
            <a:r>
              <a:rPr lang="en-US" sz="1600" dirty="0" err="1"/>
              <a:t>eficientă</a:t>
            </a:r>
            <a:r>
              <a:rPr lang="en-US" sz="1600" dirty="0"/>
              <a:t> a </a:t>
            </a:r>
            <a:r>
              <a:rPr lang="en-US" sz="1600" dirty="0" err="1"/>
              <a:t>principiilor</a:t>
            </a:r>
            <a:r>
              <a:rPr lang="en-US" sz="1600" dirty="0"/>
              <a:t> de </a:t>
            </a:r>
            <a:r>
              <a:rPr lang="en-US" sz="1600" dirty="0" err="1"/>
              <a:t>comunicare</a:t>
            </a:r>
            <a:r>
              <a:rPr lang="en-US" sz="1600" dirty="0"/>
              <a:t> a </a:t>
            </a:r>
            <a:r>
              <a:rPr lang="en-US" sz="1600" dirty="0" err="1"/>
              <a:t>riscurilor</a:t>
            </a:r>
            <a:r>
              <a:rPr lang="en-US" sz="1600" dirty="0"/>
              <a:t> </a:t>
            </a:r>
            <a:r>
              <a:rPr lang="en-US" sz="1600" dirty="0" err="1"/>
              <a:t>și</a:t>
            </a:r>
            <a:r>
              <a:rPr lang="en-US" sz="1600" dirty="0"/>
              <a:t> a </a:t>
            </a:r>
            <a:r>
              <a:rPr lang="en-US" sz="1600" dirty="0" err="1"/>
              <a:t>celor</a:t>
            </a:r>
            <a:r>
              <a:rPr lang="en-US" sz="1600" dirty="0"/>
              <a:t> </a:t>
            </a:r>
            <a:r>
              <a:rPr lang="en-US" sz="1600" dirty="0" err="1"/>
              <a:t>mai</a:t>
            </a:r>
            <a:r>
              <a:rPr lang="en-US" sz="1600" dirty="0"/>
              <a:t> </a:t>
            </a:r>
            <a:r>
              <a:rPr lang="en-US" sz="1600" dirty="0" err="1"/>
              <a:t>bune</a:t>
            </a:r>
            <a:r>
              <a:rPr lang="en-US" sz="1600" dirty="0"/>
              <a:t> </a:t>
            </a:r>
            <a:r>
              <a:rPr lang="en-US" sz="1600" dirty="0" err="1"/>
              <a:t>practici</a:t>
            </a:r>
            <a:r>
              <a:rPr lang="en-US" sz="1600" dirty="0"/>
              <a:t> </a:t>
            </a:r>
            <a:r>
              <a:rPr lang="en-US" sz="1600" dirty="0" err="1"/>
              <a:t>în</a:t>
            </a:r>
            <a:r>
              <a:rPr lang="en-US" sz="1600" dirty="0"/>
              <a:t> </a:t>
            </a:r>
            <a:r>
              <a:rPr lang="en-US" sz="1600" dirty="0" err="1"/>
              <a:t>planurile</a:t>
            </a:r>
            <a:r>
              <a:rPr lang="en-US" sz="1600" dirty="0"/>
              <a:t> </a:t>
            </a:r>
            <a:r>
              <a:rPr lang="en-US" sz="1600" dirty="0" err="1"/>
              <a:t>interorganizaționale</a:t>
            </a:r>
            <a:r>
              <a:rPr lang="en-US" sz="1600" dirty="0"/>
              <a:t> de </a:t>
            </a:r>
            <a:r>
              <a:rPr lang="en-US" sz="1600" dirty="0" err="1"/>
              <a:t>pregătire</a:t>
            </a:r>
            <a:r>
              <a:rPr lang="en-US" sz="1600" dirty="0"/>
              <a:t> </a:t>
            </a:r>
            <a:r>
              <a:rPr lang="en-US" sz="1600" dirty="0" err="1"/>
              <a:t>și</a:t>
            </a:r>
            <a:r>
              <a:rPr lang="en-US" sz="1600" dirty="0"/>
              <a:t> </a:t>
            </a:r>
            <a:r>
              <a:rPr lang="en-US" sz="1600" dirty="0" err="1"/>
              <a:t>răspuns</a:t>
            </a:r>
            <a:r>
              <a:rPr lang="en-US" sz="1600" dirty="0"/>
              <a:t>.</a:t>
            </a:r>
          </a:p>
        </p:txBody>
      </p:sp>
      <p:pic>
        <p:nvPicPr>
          <p:cNvPr id="5" name="Picture 4" descr="A picture containing indoor, sitting, vase, table&#10;&#10;Description automatically generated">
            <a:extLst>
              <a:ext uri="{FF2B5EF4-FFF2-40B4-BE49-F238E27FC236}">
                <a16:creationId xmlns:a16="http://schemas.microsoft.com/office/drawing/2014/main" xmlns="" id="{7AA303BE-D4C7-F148-AA3C-470FC978270C}"/>
              </a:ext>
            </a:extLst>
          </p:cNvPr>
          <p:cNvPicPr>
            <a:picLocks noChangeAspect="1"/>
          </p:cNvPicPr>
          <p:nvPr/>
        </p:nvPicPr>
        <p:blipFill rotWithShape="1">
          <a:blip r:embed="rId3"/>
          <a:srcRect l="14110"/>
          <a:stretch/>
        </p:blipFill>
        <p:spPr>
          <a:xfrm>
            <a:off x="237506" y="2354317"/>
            <a:ext cx="3347545" cy="2596304"/>
          </a:xfrm>
          <a:prstGeom prst="rect">
            <a:avLst/>
          </a:prstGeom>
        </p:spPr>
      </p:pic>
      <p:sp>
        <p:nvSpPr>
          <p:cNvPr id="6" name="TextBox 5">
            <a:extLst>
              <a:ext uri="{FF2B5EF4-FFF2-40B4-BE49-F238E27FC236}">
                <a16:creationId xmlns:a16="http://schemas.microsoft.com/office/drawing/2014/main" xmlns="" id="{8D575B44-4807-E044-8703-0CB156FFF4B2}"/>
              </a:ext>
            </a:extLst>
          </p:cNvPr>
          <p:cNvSpPr txBox="1"/>
          <p:nvPr/>
        </p:nvSpPr>
        <p:spPr>
          <a:xfrm>
            <a:off x="237505" y="1623570"/>
            <a:ext cx="4902053" cy="338554"/>
          </a:xfrm>
          <a:prstGeom prst="rect">
            <a:avLst/>
          </a:prstGeom>
          <a:noFill/>
        </p:spPr>
        <p:txBody>
          <a:bodyPr wrap="square" rtlCol="0">
            <a:spAutoFit/>
          </a:bodyPr>
          <a:lstStyle/>
          <a:p>
            <a:r>
              <a:rPr lang="it-IT" sz="1600" dirty="0">
                <a:latin typeface="Helvetica" pitchFamily="2" charset="0"/>
              </a:rPr>
              <a:t>Contribuțiile preconizate ale proiectului includ:</a:t>
            </a:r>
            <a:endParaRPr lang="en-US" dirty="0"/>
          </a:p>
        </p:txBody>
      </p:sp>
    </p:spTree>
    <p:extLst>
      <p:ext uri="{BB962C8B-B14F-4D97-AF65-F5344CB8AC3E}">
        <p14:creationId xmlns:p14="http://schemas.microsoft.com/office/powerpoint/2010/main" val="423313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xmlns="" id="{5D9FC6AC-4A12-4825-8ABE-0732B8EF4D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92A67B12-50B2-6841-86FB-461B9480CA63}"/>
              </a:ext>
            </a:extLst>
          </p:cNvPr>
          <p:cNvSpPr>
            <a:spLocks noGrp="1"/>
          </p:cNvSpPr>
          <p:nvPr>
            <p:ph type="title"/>
          </p:nvPr>
        </p:nvSpPr>
        <p:spPr/>
        <p:txBody>
          <a:bodyPr/>
          <a:lstStyle/>
          <a:p>
            <a:r>
              <a:rPr lang="en-GB" dirty="0" err="1"/>
              <a:t>Cronologie</a:t>
            </a:r>
            <a:endParaRPr lang="en-GB" dirty="0"/>
          </a:p>
        </p:txBody>
      </p:sp>
      <p:graphicFrame>
        <p:nvGraphicFramePr>
          <p:cNvPr id="5" name="Diagram 4">
            <a:extLst>
              <a:ext uri="{FF2B5EF4-FFF2-40B4-BE49-F238E27FC236}">
                <a16:creationId xmlns:a16="http://schemas.microsoft.com/office/drawing/2014/main" xmlns="" id="{C803CA16-D01C-8640-BD87-5B4B0D01FB73}"/>
              </a:ext>
            </a:extLst>
          </p:cNvPr>
          <p:cNvGraphicFramePr/>
          <p:nvPr>
            <p:extLst>
              <p:ext uri="{D42A27DB-BD31-4B8C-83A1-F6EECF244321}">
                <p14:modId xmlns:p14="http://schemas.microsoft.com/office/powerpoint/2010/main" val="3517920863"/>
              </p:ext>
            </p:extLst>
          </p:nvPr>
        </p:nvGraphicFramePr>
        <p:xfrm>
          <a:off x="838201" y="1187669"/>
          <a:ext cx="11206316" cy="4950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descr="Logo, company name&#10;&#10;Description automatically generated">
            <a:extLst>
              <a:ext uri="{FF2B5EF4-FFF2-40B4-BE49-F238E27FC236}">
                <a16:creationId xmlns:a16="http://schemas.microsoft.com/office/drawing/2014/main" xmlns="" id="{D93BBB5C-F874-F541-965F-0070140BBE6D}"/>
              </a:ext>
            </a:extLst>
          </p:cNvPr>
          <p:cNvPicPr>
            <a:picLocks noChangeAspect="1"/>
          </p:cNvPicPr>
          <p:nvPr/>
        </p:nvPicPr>
        <p:blipFill rotWithShape="1">
          <a:blip r:embed="rId7"/>
          <a:srcRect t="23961" b="30175"/>
          <a:stretch/>
        </p:blipFill>
        <p:spPr>
          <a:xfrm>
            <a:off x="9227784" y="99756"/>
            <a:ext cx="2964216" cy="1239821"/>
          </a:xfrm>
          <a:prstGeom prst="rect">
            <a:avLst/>
          </a:prstGeom>
        </p:spPr>
      </p:pic>
    </p:spTree>
    <p:extLst>
      <p:ext uri="{BB962C8B-B14F-4D97-AF65-F5344CB8AC3E}">
        <p14:creationId xmlns:p14="http://schemas.microsoft.com/office/powerpoint/2010/main" val="226592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F7FB-D816-714D-9FC8-6D8ABA8C8357}"/>
              </a:ext>
            </a:extLst>
          </p:cNvPr>
          <p:cNvSpPr>
            <a:spLocks noGrp="1"/>
          </p:cNvSpPr>
          <p:nvPr>
            <p:ph type="title"/>
          </p:nvPr>
        </p:nvSpPr>
        <p:spPr/>
        <p:txBody>
          <a:bodyPr/>
          <a:lstStyle/>
          <a:p>
            <a:r>
              <a:rPr lang="en-US" dirty="0" err="1"/>
              <a:t>Continuați</a:t>
            </a:r>
            <a:r>
              <a:rPr lang="en-US" dirty="0"/>
              <a:t> </a:t>
            </a:r>
            <a:r>
              <a:rPr lang="en-US" dirty="0" err="1"/>
              <a:t>să</a:t>
            </a:r>
            <a:r>
              <a:rPr lang="en-US" dirty="0"/>
              <a:t> </a:t>
            </a:r>
            <a:r>
              <a:rPr lang="en-US" dirty="0" err="1"/>
              <a:t>vă</a:t>
            </a:r>
            <a:r>
              <a:rPr lang="en-US" dirty="0"/>
              <a:t> </a:t>
            </a:r>
            <a:r>
              <a:rPr lang="en-US" dirty="0" err="1"/>
              <a:t>informați</a:t>
            </a:r>
            <a:r>
              <a:rPr lang="en-US" dirty="0"/>
              <a:t>:</a:t>
            </a:r>
          </a:p>
        </p:txBody>
      </p:sp>
      <p:pic>
        <p:nvPicPr>
          <p:cNvPr id="16" name="Picture 15" descr="Working space background">
            <a:extLst>
              <a:ext uri="{FF2B5EF4-FFF2-40B4-BE49-F238E27FC236}">
                <a16:creationId xmlns:a16="http://schemas.microsoft.com/office/drawing/2014/main" xmlns="" id="{4C4D6827-A568-6D42-9B23-98732FA661F5}"/>
              </a:ext>
            </a:extLst>
          </p:cNvPr>
          <p:cNvPicPr>
            <a:picLocks noChangeAspect="1"/>
          </p:cNvPicPr>
          <p:nvPr/>
        </p:nvPicPr>
        <p:blipFill>
          <a:blip r:embed="rId3"/>
          <a:stretch>
            <a:fillRect/>
          </a:stretch>
        </p:blipFill>
        <p:spPr>
          <a:xfrm>
            <a:off x="7459373" y="1506949"/>
            <a:ext cx="4513259" cy="3005901"/>
          </a:xfrm>
          <a:prstGeom prst="rect">
            <a:avLst/>
          </a:prstGeom>
        </p:spPr>
      </p:pic>
      <p:sp>
        <p:nvSpPr>
          <p:cNvPr id="10" name="Content Placeholder 2">
            <a:extLst>
              <a:ext uri="{FF2B5EF4-FFF2-40B4-BE49-F238E27FC236}">
                <a16:creationId xmlns:a16="http://schemas.microsoft.com/office/drawing/2014/main" xmlns="" id="{EAC10B30-7730-4B50-8A02-90E5E27A587D}"/>
              </a:ext>
            </a:extLst>
          </p:cNvPr>
          <p:cNvSpPr>
            <a:spLocks noGrp="1"/>
          </p:cNvSpPr>
          <p:nvPr>
            <p:ph sz="quarter" idx="10"/>
          </p:nvPr>
        </p:nvSpPr>
        <p:spPr>
          <a:xfrm>
            <a:off x="2065564" y="2519427"/>
            <a:ext cx="5162324" cy="2599580"/>
          </a:xfrm>
        </p:spPr>
        <p:txBody>
          <a:bodyPr>
            <a:normAutofit fontScale="77500" lnSpcReduction="20000"/>
          </a:bodyPr>
          <a:lstStyle/>
          <a:p>
            <a:pPr marL="0" indent="0">
              <a:buNone/>
            </a:pPr>
            <a:r>
              <a:rPr lang="en-GB" u="sng" dirty="0">
                <a:hlinkClick r:id="rId4"/>
              </a:rPr>
              <a:t>Twitter</a:t>
            </a:r>
            <a:r>
              <a:rPr lang="en-GB" dirty="0"/>
              <a:t> @</a:t>
            </a:r>
            <a:r>
              <a:rPr lang="en-GB" dirty="0" err="1"/>
              <a:t>stamina_project</a:t>
            </a:r>
            <a:endParaRPr lang="en-GB" dirty="0"/>
          </a:p>
          <a:p>
            <a:pPr marL="0" indent="0">
              <a:buNone/>
            </a:pPr>
            <a:endParaRPr lang="en-GB" u="sng" dirty="0">
              <a:hlinkClick r:id="rId5"/>
            </a:endParaRPr>
          </a:p>
          <a:p>
            <a:pPr marL="0" indent="0">
              <a:buNone/>
            </a:pPr>
            <a:endParaRPr lang="en-GB" u="sng" dirty="0">
              <a:hlinkClick r:id="rId5"/>
            </a:endParaRPr>
          </a:p>
          <a:p>
            <a:pPr marL="0" indent="0">
              <a:buNone/>
            </a:pPr>
            <a:r>
              <a:rPr lang="en-GB" u="sng" dirty="0">
                <a:hlinkClick r:id="rId5"/>
              </a:rPr>
              <a:t>LinkedIn</a:t>
            </a:r>
            <a:r>
              <a:rPr lang="en-GB" dirty="0"/>
              <a:t> STAMINA Project</a:t>
            </a:r>
          </a:p>
          <a:p>
            <a:pPr marL="0" indent="0">
              <a:buNone/>
            </a:pPr>
            <a:endParaRPr lang="en-GB" dirty="0"/>
          </a:p>
          <a:p>
            <a:pPr marL="0" indent="0">
              <a:buNone/>
            </a:pPr>
            <a:endParaRPr lang="en-GB" dirty="0"/>
          </a:p>
          <a:p>
            <a:pPr marL="0" indent="0">
              <a:buNone/>
            </a:pPr>
            <a:r>
              <a:rPr lang="en-GB" dirty="0"/>
              <a:t>Website </a:t>
            </a:r>
            <a:r>
              <a:rPr lang="en-GB" dirty="0">
                <a:hlinkClick r:id="rId6"/>
              </a:rPr>
              <a:t>stamina-project.eu</a:t>
            </a:r>
            <a:endParaRPr lang="en-GB" dirty="0"/>
          </a:p>
          <a:p>
            <a:pPr marL="0" indent="0">
              <a:buNone/>
            </a:pPr>
            <a:endParaRPr lang="en-GB" dirty="0"/>
          </a:p>
        </p:txBody>
      </p:sp>
      <p:pic>
        <p:nvPicPr>
          <p:cNvPr id="12" name="Picture 11" descr="Icon&#10;&#10;Description automatically generated">
            <a:extLst>
              <a:ext uri="{FF2B5EF4-FFF2-40B4-BE49-F238E27FC236}">
                <a16:creationId xmlns:a16="http://schemas.microsoft.com/office/drawing/2014/main" xmlns="" id="{6B8BF6CB-2617-4B1F-9D2B-1EC5DF0098F2}"/>
              </a:ext>
            </a:extLst>
          </p:cNvPr>
          <p:cNvPicPr>
            <a:picLocks noChangeAspect="1"/>
          </p:cNvPicPr>
          <p:nvPr/>
        </p:nvPicPr>
        <p:blipFill>
          <a:blip r:embed="rId7"/>
          <a:stretch>
            <a:fillRect/>
          </a:stretch>
        </p:blipFill>
        <p:spPr>
          <a:xfrm>
            <a:off x="1201964" y="2333261"/>
            <a:ext cx="632115" cy="604228"/>
          </a:xfrm>
          <a:prstGeom prst="rect">
            <a:avLst/>
          </a:prstGeom>
        </p:spPr>
      </p:pic>
      <p:pic>
        <p:nvPicPr>
          <p:cNvPr id="15" name="Picture 14" descr="Icon&#10;&#10;Description automatically generated">
            <a:extLst>
              <a:ext uri="{FF2B5EF4-FFF2-40B4-BE49-F238E27FC236}">
                <a16:creationId xmlns:a16="http://schemas.microsoft.com/office/drawing/2014/main" xmlns="" id="{B5A821EF-74C9-4630-883C-80703DD54C8F}"/>
              </a:ext>
            </a:extLst>
          </p:cNvPr>
          <p:cNvPicPr>
            <a:picLocks noChangeAspect="1"/>
          </p:cNvPicPr>
          <p:nvPr/>
        </p:nvPicPr>
        <p:blipFill>
          <a:blip r:embed="rId8"/>
          <a:stretch>
            <a:fillRect/>
          </a:stretch>
        </p:blipFill>
        <p:spPr>
          <a:xfrm>
            <a:off x="1201963" y="3428732"/>
            <a:ext cx="632115" cy="613523"/>
          </a:xfrm>
          <a:prstGeom prst="rect">
            <a:avLst/>
          </a:prstGeom>
        </p:spPr>
      </p:pic>
      <p:sp>
        <p:nvSpPr>
          <p:cNvPr id="17" name="TextBox 16">
            <a:extLst>
              <a:ext uri="{FF2B5EF4-FFF2-40B4-BE49-F238E27FC236}">
                <a16:creationId xmlns:a16="http://schemas.microsoft.com/office/drawing/2014/main" xmlns="" id="{5445154F-1E10-4FCF-BBC9-F3E61BC0FBD0}"/>
              </a:ext>
            </a:extLst>
          </p:cNvPr>
          <p:cNvSpPr txBox="1"/>
          <p:nvPr/>
        </p:nvSpPr>
        <p:spPr>
          <a:xfrm>
            <a:off x="614542" y="5351051"/>
            <a:ext cx="10846676" cy="923330"/>
          </a:xfrm>
          <a:prstGeom prst="rect">
            <a:avLst/>
          </a:prstGeom>
          <a:noFill/>
        </p:spPr>
        <p:txBody>
          <a:bodyPr wrap="square" rtlCol="0">
            <a:spAutoFit/>
          </a:bodyPr>
          <a:lstStyle/>
          <a:p>
            <a:pPr algn="ctr"/>
            <a:r>
              <a:rPr lang="en-GB" dirty="0" err="1"/>
              <a:t>Pute</a:t>
            </a:r>
            <a:r>
              <a:rPr lang="en-US" sz="1800" dirty="0"/>
              <a:t>ț</a:t>
            </a:r>
            <a:r>
              <a:rPr lang="en-GB" dirty="0"/>
              <a:t>i </a:t>
            </a:r>
            <a:r>
              <a:rPr lang="en-GB" dirty="0" err="1"/>
              <a:t>conacta</a:t>
            </a:r>
            <a:r>
              <a:rPr lang="en-GB" dirty="0"/>
              <a:t> </a:t>
            </a:r>
            <a:r>
              <a:rPr lang="en-US" sz="1800" dirty="0"/>
              <a:t>ș</a:t>
            </a:r>
            <a:r>
              <a:rPr lang="en-GB" dirty="0"/>
              <a:t>i </a:t>
            </a:r>
            <a:r>
              <a:rPr lang="en-GB" dirty="0" err="1"/>
              <a:t>consor</a:t>
            </a:r>
            <a:r>
              <a:rPr lang="en-US" sz="1800" dirty="0"/>
              <a:t>ț</a:t>
            </a:r>
            <a:r>
              <a:rPr lang="en-GB" dirty="0" err="1"/>
              <a:t>iul</a:t>
            </a:r>
            <a:r>
              <a:rPr lang="en-GB" dirty="0"/>
              <a:t> din </a:t>
            </a:r>
            <a:r>
              <a:rPr lang="en-GB" dirty="0" err="1"/>
              <a:t>România</a:t>
            </a:r>
            <a:r>
              <a:rPr lang="en-GB" dirty="0"/>
              <a:t>:</a:t>
            </a:r>
          </a:p>
          <a:p>
            <a:pPr algn="ctr"/>
            <a:r>
              <a:rPr lang="ro-RO" dirty="0" smtClean="0">
                <a:hlinkClick r:id="rId9"/>
              </a:rPr>
              <a:t>s</a:t>
            </a:r>
            <a:r>
              <a:rPr lang="en-GB" dirty="0" smtClean="0">
                <a:hlinkClick r:id="rId9"/>
              </a:rPr>
              <a:t>tamina@crucearosie.ro</a:t>
            </a:r>
            <a:r>
              <a:rPr lang="en-GB" dirty="0" smtClean="0"/>
              <a:t>    </a:t>
            </a:r>
            <a:r>
              <a:rPr lang="en-GB" dirty="0">
                <a:hlinkClick r:id="rId10"/>
              </a:rPr>
              <a:t>crucearosie.sector.5@gmail.com</a:t>
            </a:r>
            <a:endParaRPr lang="en-GB" dirty="0"/>
          </a:p>
          <a:p>
            <a:pPr algn="ctr"/>
            <a:r>
              <a:rPr lang="en-GB" dirty="0">
                <a:hlinkClick r:id="rId11"/>
              </a:rPr>
              <a:t>it@virology.ro</a:t>
            </a:r>
            <a:r>
              <a:rPr lang="en-GB" dirty="0"/>
              <a:t>    </a:t>
            </a:r>
            <a:r>
              <a:rPr lang="en-GB" dirty="0">
                <a:hlinkClick r:id="rId12"/>
              </a:rPr>
              <a:t>office@beia.ro</a:t>
            </a:r>
            <a:endParaRPr lang="en-GB" dirty="0"/>
          </a:p>
        </p:txBody>
      </p:sp>
      <p:pic>
        <p:nvPicPr>
          <p:cNvPr id="18" name="Picture 17" descr="A picture containing blue, outdoor object&#10;&#10;Description automatically generated">
            <a:extLst>
              <a:ext uri="{FF2B5EF4-FFF2-40B4-BE49-F238E27FC236}">
                <a16:creationId xmlns:a16="http://schemas.microsoft.com/office/drawing/2014/main" xmlns="" id="{23C69F1D-85DC-4C3A-BA67-399D94A41ACB}"/>
              </a:ext>
            </a:extLst>
          </p:cNvPr>
          <p:cNvPicPr>
            <a:picLocks noChangeAspect="1"/>
          </p:cNvPicPr>
          <p:nvPr/>
        </p:nvPicPr>
        <p:blipFill>
          <a:blip r:embed="rId13"/>
          <a:stretch>
            <a:fillRect/>
          </a:stretch>
        </p:blipFill>
        <p:spPr>
          <a:xfrm>
            <a:off x="310015" y="4042255"/>
            <a:ext cx="1783897" cy="1770423"/>
          </a:xfrm>
          <a:prstGeom prst="rect">
            <a:avLst/>
          </a:prstGeom>
        </p:spPr>
      </p:pic>
    </p:spTree>
    <p:extLst>
      <p:ext uri="{BB962C8B-B14F-4D97-AF65-F5344CB8AC3E}">
        <p14:creationId xmlns:p14="http://schemas.microsoft.com/office/powerpoint/2010/main" val="277869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8A63CC8D-18D5-0645-8B5D-A37F11E3D674}"/>
              </a:ext>
            </a:extLst>
          </p:cNvPr>
          <p:cNvSpPr>
            <a:spLocks noGrp="1"/>
          </p:cNvSpPr>
          <p:nvPr>
            <p:ph type="ctrTitle"/>
          </p:nvPr>
        </p:nvSpPr>
        <p:spPr>
          <a:xfrm>
            <a:off x="1524000" y="2164464"/>
            <a:ext cx="9144000" cy="2387600"/>
          </a:xfrm>
        </p:spPr>
        <p:txBody>
          <a:bodyPr>
            <a:normAutofit fontScale="90000"/>
          </a:bodyPr>
          <a:lstStyle/>
          <a:p>
            <a:r>
              <a:rPr lang="en-US" sz="2200" dirty="0">
                <a:solidFill>
                  <a:schemeClr val="tx1"/>
                </a:solidFill>
              </a:rPr>
              <a:t> </a:t>
            </a:r>
            <a:br>
              <a:rPr lang="en-US" sz="2200" dirty="0">
                <a:solidFill>
                  <a:schemeClr val="tx1"/>
                </a:solidFill>
              </a:rPr>
            </a:br>
            <a:r>
              <a:rPr lang="ro-RO" sz="2200" dirty="0" smtClean="0">
                <a:solidFill>
                  <a:schemeClr val="tx1"/>
                </a:solidFill>
              </a:rPr>
              <a:t/>
            </a:r>
            <a:br>
              <a:rPr lang="ro-RO" sz="2200" dirty="0" smtClean="0">
                <a:solidFill>
                  <a:schemeClr val="tx1"/>
                </a:solidFill>
              </a:rPr>
            </a:br>
            <a:r>
              <a:rPr lang="ro-RO" sz="2200" dirty="0">
                <a:solidFill>
                  <a:schemeClr val="tx1"/>
                </a:solidFill>
              </a:rPr>
              <a:t/>
            </a:r>
            <a:br>
              <a:rPr lang="ro-RO" sz="2200" dirty="0">
                <a:solidFill>
                  <a:schemeClr val="tx1"/>
                </a:solidFill>
              </a:rPr>
            </a:br>
            <a:r>
              <a:rPr lang="en-GB" sz="5400" dirty="0" smtClean="0"/>
              <a:t>SNCRR</a:t>
            </a:r>
            <a:r>
              <a:rPr lang="en-US" sz="2200" dirty="0">
                <a:solidFill>
                  <a:schemeClr val="tx1"/>
                </a:solidFill>
              </a:rPr>
              <a:t/>
            </a:r>
            <a:br>
              <a:rPr lang="en-US" sz="2200" dirty="0">
                <a:solidFill>
                  <a:schemeClr val="tx1"/>
                </a:solidFill>
              </a:rPr>
            </a:br>
            <a:r>
              <a:rPr lang="en-US" sz="2200" dirty="0" err="1">
                <a:solidFill>
                  <a:schemeClr val="tx1"/>
                </a:solidFill>
              </a:rPr>
              <a:t>Filiala</a:t>
            </a:r>
            <a:r>
              <a:rPr lang="en-US" sz="2200" dirty="0">
                <a:solidFill>
                  <a:schemeClr val="tx1"/>
                </a:solidFill>
              </a:rPr>
              <a:t> de </a:t>
            </a:r>
            <a:r>
              <a:rPr lang="en-US" sz="2200" dirty="0" err="1">
                <a:solidFill>
                  <a:schemeClr val="tx1"/>
                </a:solidFill>
              </a:rPr>
              <a:t>Cruce</a:t>
            </a:r>
            <a:r>
              <a:rPr lang="en-US" sz="2200" dirty="0">
                <a:solidFill>
                  <a:schemeClr val="tx1"/>
                </a:solidFill>
              </a:rPr>
              <a:t> </a:t>
            </a:r>
            <a:r>
              <a:rPr lang="en-US" sz="2200" dirty="0" err="1">
                <a:solidFill>
                  <a:schemeClr val="tx1"/>
                </a:solidFill>
              </a:rPr>
              <a:t>Roșie</a:t>
            </a:r>
            <a:r>
              <a:rPr lang="en-US" sz="2200" dirty="0">
                <a:solidFill>
                  <a:schemeClr val="tx1"/>
                </a:solidFill>
              </a:rPr>
              <a:t> sector 5 </a:t>
            </a:r>
            <a:r>
              <a:rPr lang="en-US" sz="2200" dirty="0" err="1">
                <a:solidFill>
                  <a:schemeClr val="tx1"/>
                </a:solidFill>
              </a:rPr>
              <a:t>București</a:t>
            </a:r>
            <a:r>
              <a:rPr lang="en-US" sz="2200" dirty="0">
                <a:solidFill>
                  <a:schemeClr val="tx1"/>
                </a:solidFill>
              </a:rPr>
              <a:t> </a:t>
            </a:r>
            <a:r>
              <a:rPr lang="ro-RO" sz="2200" dirty="0" smtClean="0">
                <a:solidFill>
                  <a:schemeClr val="tx1"/>
                </a:solidFill>
              </a:rPr>
              <a:t>– </a:t>
            </a:r>
            <a:br>
              <a:rPr lang="ro-RO" sz="2200" dirty="0" smtClean="0">
                <a:solidFill>
                  <a:schemeClr val="tx1"/>
                </a:solidFill>
              </a:rPr>
            </a:br>
            <a:r>
              <a:rPr lang="en-US" sz="2200" dirty="0" smtClean="0">
                <a:solidFill>
                  <a:schemeClr val="tx1"/>
                </a:solidFill>
              </a:rPr>
              <a:t> </a:t>
            </a:r>
            <a:r>
              <a:rPr lang="en-US" sz="2200" dirty="0" err="1">
                <a:solidFill>
                  <a:schemeClr val="tx1"/>
                </a:solidFill>
              </a:rPr>
              <a:t>Partener</a:t>
            </a:r>
            <a:r>
              <a:rPr lang="en-US" sz="2200" dirty="0">
                <a:solidFill>
                  <a:schemeClr val="tx1"/>
                </a:solidFill>
              </a:rPr>
              <a:t> </a:t>
            </a:r>
            <a:r>
              <a:rPr lang="en-US" sz="2200" dirty="0" err="1">
                <a:solidFill>
                  <a:schemeClr val="tx1"/>
                </a:solidFill>
              </a:rPr>
              <a:t>în</a:t>
            </a:r>
            <a:r>
              <a:rPr lang="en-US" sz="2200" dirty="0">
                <a:solidFill>
                  <a:schemeClr val="tx1"/>
                </a:solidFill>
              </a:rPr>
              <a:t> </a:t>
            </a:r>
            <a:r>
              <a:rPr lang="en-US" sz="2200" dirty="0" err="1">
                <a:solidFill>
                  <a:schemeClr val="tx1"/>
                </a:solidFill>
              </a:rPr>
              <a:t>cadrul</a:t>
            </a:r>
            <a:r>
              <a:rPr lang="en-US" sz="2200" dirty="0">
                <a:solidFill>
                  <a:schemeClr val="tx1"/>
                </a:solidFill>
              </a:rPr>
              <a:t> </a:t>
            </a:r>
            <a:r>
              <a:rPr lang="en-US" sz="2200" dirty="0" err="1">
                <a:solidFill>
                  <a:schemeClr val="tx1"/>
                </a:solidFill>
              </a:rPr>
              <a:t>Consorțiului</a:t>
            </a:r>
            <a:r>
              <a:rPr lang="en-US" sz="2200" dirty="0">
                <a:solidFill>
                  <a:schemeClr val="tx1"/>
                </a:solidFill>
              </a:rPr>
              <a:t> STAMINA</a:t>
            </a:r>
            <a:br>
              <a:rPr lang="en-US" sz="2200" dirty="0">
                <a:solidFill>
                  <a:schemeClr val="tx1"/>
                </a:solidFill>
              </a:rPr>
            </a:br>
            <a:r>
              <a:rPr lang="en-US" sz="2200" dirty="0"/>
              <a:t/>
            </a:r>
            <a:br>
              <a:rPr lang="en-US" sz="2200" dirty="0"/>
            </a:br>
            <a:r>
              <a:rPr lang="en-US" sz="2200" dirty="0"/>
              <a:t> </a:t>
            </a:r>
            <a:endParaRPr lang="x-none" dirty="0"/>
          </a:p>
        </p:txBody>
      </p:sp>
      <p:sp>
        <p:nvSpPr>
          <p:cNvPr id="10" name="Subtitle 9">
            <a:extLst>
              <a:ext uri="{FF2B5EF4-FFF2-40B4-BE49-F238E27FC236}">
                <a16:creationId xmlns:a16="http://schemas.microsoft.com/office/drawing/2014/main" xmlns="" id="{2F92D402-FF0F-9A4B-974D-B9F5DBE9B7FF}"/>
              </a:ext>
            </a:extLst>
          </p:cNvPr>
          <p:cNvSpPr>
            <a:spLocks noGrp="1"/>
          </p:cNvSpPr>
          <p:nvPr>
            <p:ph type="subTitle" idx="1"/>
          </p:nvPr>
        </p:nvSpPr>
        <p:spPr>
          <a:xfrm>
            <a:off x="1118937" y="4214814"/>
            <a:ext cx="10154652" cy="1596440"/>
          </a:xfrm>
        </p:spPr>
        <p:txBody>
          <a:bodyPr>
            <a:normAutofit/>
          </a:bodyPr>
          <a:lstStyle/>
          <a:p>
            <a:pPr marL="285750" indent="-285750">
              <a:spcBef>
                <a:spcPts val="600"/>
              </a:spcBef>
              <a:buFont typeface="Wingdings" panose="05000000000000000000" pitchFamily="2" charset="2"/>
              <a:buChar char="§"/>
            </a:pPr>
            <a:r>
              <a:rPr lang="ro-RO" sz="1800" dirty="0">
                <a:latin typeface="Helvetica" panose="020B0604020202020204" pitchFamily="34" charset="0"/>
                <a:cs typeface="Helvetica" panose="020B0604020202020204" pitchFamily="34" charset="0"/>
              </a:rPr>
              <a:t>UNGUREANU An</a:t>
            </a:r>
            <a:r>
              <a:rPr lang="en-US" sz="1800" dirty="0" smtClean="0">
                <a:latin typeface="Helvetica" panose="020B0604020202020204" pitchFamily="34" charset="0"/>
                <a:cs typeface="Helvetica" panose="020B0604020202020204" pitchFamily="34" charset="0"/>
              </a:rPr>
              <a:t>a</a:t>
            </a:r>
            <a:r>
              <a:rPr lang="ro-RO" sz="1800" dirty="0" smtClean="0">
                <a:latin typeface="Helvetica" panose="020B0604020202020204" pitchFamily="34" charset="0"/>
                <a:cs typeface="Helvetica" panose="020B0604020202020204" pitchFamily="34" charset="0"/>
              </a:rPr>
              <a:t>, Daniel MODOACĂ, Daniel – Ionut MATEI, Prof</a:t>
            </a:r>
            <a:r>
              <a:rPr lang="ro-RO" sz="1800" dirty="0">
                <a:latin typeface="Helvetica" panose="020B0604020202020204" pitchFamily="34" charset="0"/>
                <a:cs typeface="Helvetica" panose="020B0604020202020204" pitchFamily="34" charset="0"/>
              </a:rPr>
              <a:t>. </a:t>
            </a:r>
            <a:r>
              <a:rPr lang="fr-FR" sz="1800" dirty="0">
                <a:latin typeface="Helvetica" panose="020B0604020202020204" pitchFamily="34" charset="0"/>
                <a:cs typeface="Helvetica" panose="020B0604020202020204" pitchFamily="34" charset="0"/>
              </a:rPr>
              <a:t>Dr. </a:t>
            </a:r>
            <a:r>
              <a:rPr lang="fr-FR" sz="1800" dirty="0" err="1">
                <a:latin typeface="Helvetica" panose="020B0604020202020204" pitchFamily="34" charset="0"/>
                <a:cs typeface="Helvetica" panose="020B0604020202020204" pitchFamily="34" charset="0"/>
              </a:rPr>
              <a:t>Dorin</a:t>
            </a:r>
            <a:r>
              <a:rPr lang="fr-FR" sz="1800" dirty="0">
                <a:latin typeface="Helvetica" panose="020B0604020202020204" pitchFamily="34" charset="0"/>
                <a:cs typeface="Helvetica" panose="020B0604020202020204" pitchFamily="34" charset="0"/>
              </a:rPr>
              <a:t> </a:t>
            </a:r>
            <a:r>
              <a:rPr lang="fr-FR" sz="1800" dirty="0" smtClean="0">
                <a:latin typeface="Helvetica" panose="020B0604020202020204" pitchFamily="34" charset="0"/>
                <a:cs typeface="Helvetica" panose="020B0604020202020204" pitchFamily="34" charset="0"/>
              </a:rPr>
              <a:t>IONESCU</a:t>
            </a:r>
            <a:endParaRPr lang="fr-FR" sz="1800" dirty="0">
              <a:latin typeface="Helvetica" panose="020B0604020202020204" pitchFamily="34" charset="0"/>
              <a:cs typeface="Helvetica" panose="020B0604020202020204" pitchFamily="34" charset="0"/>
            </a:endParaRPr>
          </a:p>
          <a:p>
            <a:pPr marL="285750" indent="-285750">
              <a:spcBef>
                <a:spcPts val="600"/>
              </a:spcBef>
              <a:buFont typeface="Wingdings" panose="05000000000000000000" pitchFamily="2" charset="2"/>
              <a:buChar char="§"/>
            </a:pPr>
            <a:r>
              <a:rPr lang="ro-RO" sz="1800" dirty="0">
                <a:latin typeface="Helvetica" panose="020B0604020202020204" pitchFamily="34" charset="0"/>
                <a:cs typeface="Helvetica" panose="020B0604020202020204" pitchFamily="34" charset="0"/>
              </a:rPr>
              <a:t>Grup de suport Voluntari Crucea Roșie</a:t>
            </a:r>
          </a:p>
          <a:p>
            <a:pPr marL="285750" indent="-285750">
              <a:spcBef>
                <a:spcPts val="600"/>
              </a:spcBef>
              <a:buFont typeface="Wingdings" panose="05000000000000000000" pitchFamily="2" charset="2"/>
              <a:buChar char="§"/>
            </a:pPr>
            <a:r>
              <a:rPr lang="ro-RO" sz="1800" dirty="0">
                <a:latin typeface="Helvetica" panose="020B0604020202020204" pitchFamily="34" charset="0"/>
                <a:cs typeface="Helvetica" panose="020B0604020202020204" pitchFamily="34" charset="0"/>
              </a:rPr>
              <a:t>Grup de lucru profesionisti din domeniile de referinta(situatii de urgenta, sanatate)</a:t>
            </a:r>
            <a:endParaRPr lang="ro-RO" sz="1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39828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STRATEGY">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TRATEGY ppt template" id="{5A657F0C-0664-164E-8A54-5140D921004F}" vid="{97E24840-0E21-BB42-B497-15A693E02C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1E92B35AE6A746AA85E6D4F6E980F7" ma:contentTypeVersion="12" ma:contentTypeDescription="Create a new document." ma:contentTypeScope="" ma:versionID="febcff691815b310ff82a9b164e63979">
  <xsd:schema xmlns:xsd="http://www.w3.org/2001/XMLSchema" xmlns:xs="http://www.w3.org/2001/XMLSchema" xmlns:p="http://schemas.microsoft.com/office/2006/metadata/properties" xmlns:ns2="2ae31a9b-2f8e-4469-a546-4285fbd50471" xmlns:ns3="cfecce11-d795-4ad1-88da-b867a58caaaf" targetNamespace="http://schemas.microsoft.com/office/2006/metadata/properties" ma:root="true" ma:fieldsID="10eb5d082ad95ba884143dc77beca818" ns2:_="" ns3:_="">
    <xsd:import namespace="2ae31a9b-2f8e-4469-a546-4285fbd50471"/>
    <xsd:import namespace="cfecce11-d795-4ad1-88da-b867a58caaa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31a9b-2f8e-4469-a546-4285fbd504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ecce11-d795-4ad1-88da-b867a58caaa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E8651D-30F5-4ADB-B42D-5D73880F7AFE}">
  <ds:schemaRefs>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 ds:uri="http://schemas.microsoft.com/office/infopath/2007/PartnerControls"/>
    <ds:schemaRef ds:uri="cfecce11-d795-4ad1-88da-b867a58caaaf"/>
    <ds:schemaRef ds:uri="2ae31a9b-2f8e-4469-a546-4285fbd50471"/>
    <ds:schemaRef ds:uri="http://schemas.microsoft.com/office/2006/metadata/properties"/>
  </ds:schemaRefs>
</ds:datastoreItem>
</file>

<file path=customXml/itemProps2.xml><?xml version="1.0" encoding="utf-8"?>
<ds:datastoreItem xmlns:ds="http://schemas.openxmlformats.org/officeDocument/2006/customXml" ds:itemID="{F6491485-F9B3-4F6A-9A1F-740A640A4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e31a9b-2f8e-4469-a546-4285fbd50471"/>
    <ds:schemaRef ds:uri="cfecce11-d795-4ad1-88da-b867a58caa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3E10CC-5A65-45D1-ACDD-7627389542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1376</TotalTime>
  <Words>904</Words>
  <Application>Microsoft Office PowerPoint</Application>
  <PresentationFormat>Custom</PresentationFormat>
  <Paragraphs>96</Paragraphs>
  <Slides>7</Slides>
  <Notes>4</Notes>
  <HiddenSlides>1</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“Demonstrator al sprijinului decizional inteligent pentru previzionarea și gestionarea crizelor pandemice în interiorul și peste granițele europene”    Prezentare generala a proiectului</vt:lpstr>
      <vt:lpstr>Prezentare generală</vt:lpstr>
      <vt:lpstr>Obiective</vt:lpstr>
      <vt:lpstr>Rezultate</vt:lpstr>
      <vt:lpstr>Cronologie</vt:lpstr>
      <vt:lpstr>Continuați să vă informați:</vt:lpstr>
      <vt:lpstr>    SNCRR Filiala de Cruce Roșie sector 5 București –   Partener în cadrul Consorțiului STAMINA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“Demonstration of intelligent decision support for pandemic crisis prediction and management within and across European borders”    Project Overview</dc:title>
  <dc:creator>Jessica Beck</dc:creator>
  <cp:lastModifiedBy>Ana Ungureanu</cp:lastModifiedBy>
  <cp:revision>141</cp:revision>
  <dcterms:created xsi:type="dcterms:W3CDTF">2020-10-27T15:47:39Z</dcterms:created>
  <dcterms:modified xsi:type="dcterms:W3CDTF">2022-08-31T10:27:11Z</dcterms:modified>
</cp:coreProperties>
</file>